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16" r:id="rId2"/>
  </p:sldMasterIdLst>
  <p:notesMasterIdLst>
    <p:notesMasterId r:id="rId4"/>
  </p:notesMasterIdLst>
  <p:handoutMasterIdLst>
    <p:handoutMasterId r:id="rId5"/>
  </p:handoutMasterIdLst>
  <p:sldIdLst>
    <p:sldId id="257" r:id="rId3"/>
  </p:sldIdLst>
  <p:sldSz cx="30275213" cy="42803763"/>
  <p:notesSz cx="6858000" cy="9144000"/>
  <p:defaultTextStyle>
    <a:defPPr>
      <a:defRPr lang="en-US"/>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9173"/>
    <a:srgbClr val="996633"/>
    <a:srgbClr val="FBFAC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2F1FFC-A825-4857-8647-DC8702D8EC24}" v="30" dt="2021-04-11T10:50:05.3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405" autoAdjust="0"/>
  </p:normalViewPr>
  <p:slideViewPr>
    <p:cSldViewPr snapToGrid="0">
      <p:cViewPr>
        <p:scale>
          <a:sx n="19" d="100"/>
          <a:sy n="19" d="100"/>
        </p:scale>
        <p:origin x="1416" y="-65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3" d="100"/>
          <a:sy n="83" d="100"/>
        </p:scale>
        <p:origin x="1554"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microsoft.com/office/2015/10/relationships/revisionInfo" Target="revisionInfo.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2C5D79-E691-4B51-88CB-C0A16ECEC709}" type="datetimeFigureOut">
              <a:rPr lang="nl-NL" smtClean="0"/>
              <a:t>11-4-2021</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037FB0-595B-40EF-A0BA-20862A72C3E0}" type="slidenum">
              <a:rPr lang="nl-NL" smtClean="0"/>
              <a:t>‹nr.›</a:t>
            </a:fld>
            <a:endParaRPr lang="nl-NL" dirty="0"/>
          </a:p>
        </p:txBody>
      </p:sp>
    </p:spTree>
    <p:extLst>
      <p:ext uri="{BB962C8B-B14F-4D97-AF65-F5344CB8AC3E}">
        <p14:creationId xmlns:p14="http://schemas.microsoft.com/office/powerpoint/2010/main" val="3354347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550A96-7895-4775-80EE-AA77FEB2A3F9}" type="datetimeFigureOut">
              <a:rPr lang="nl-NL" smtClean="0"/>
              <a:t>11-4-2021</a:t>
            </a:fld>
            <a:endParaRPr lang="nl-NL" dirty="0"/>
          </a:p>
        </p:txBody>
      </p:sp>
      <p:sp>
        <p:nvSpPr>
          <p:cNvPr id="4" name="Tijdelijke aanduiding voor dia-afbeelding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4165F4-379C-44F2-8E89-DB43904FE854}" type="slidenum">
              <a:rPr lang="nl-NL" smtClean="0"/>
              <a:t>‹nr.›</a:t>
            </a:fld>
            <a:endParaRPr lang="nl-NL" dirty="0"/>
          </a:p>
        </p:txBody>
      </p:sp>
    </p:spTree>
    <p:extLst>
      <p:ext uri="{BB962C8B-B14F-4D97-AF65-F5344CB8AC3E}">
        <p14:creationId xmlns:p14="http://schemas.microsoft.com/office/powerpoint/2010/main" val="1334865637"/>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30275213" cy="42803763"/>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3247707" y="7957986"/>
            <a:ext cx="23779806" cy="26887791"/>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3602751" y="8646360"/>
            <a:ext cx="23069712" cy="25511043"/>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12564214" y="7912455"/>
            <a:ext cx="5146786" cy="399501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12866966" y="7912461"/>
            <a:ext cx="4541282" cy="3424301"/>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3878038" y="13052483"/>
            <a:ext cx="22519143" cy="16170310"/>
          </a:xfrm>
        </p:spPr>
        <p:txBody>
          <a:bodyPr tIns="45720" bIns="45720" anchor="ctr">
            <a:noAutofit/>
          </a:bodyPr>
          <a:lstStyle>
            <a:lvl1pPr algn="ctr">
              <a:lnSpc>
                <a:spcPct val="83000"/>
              </a:lnSpc>
              <a:defRPr lang="en-US" sz="20528" b="0" kern="1200" cap="all" spc="-331" baseline="0" dirty="0">
                <a:solidFill>
                  <a:schemeClr val="tx1">
                    <a:lumMod val="85000"/>
                    <a:lumOff val="15000"/>
                  </a:schemeClr>
                </a:solidFill>
                <a:effectLst/>
                <a:latin typeface="+mj-lt"/>
                <a:ea typeface="+mn-ea"/>
                <a:cs typeface="+mn-cs"/>
              </a:defRPr>
            </a:lvl1pPr>
          </a:lstStyle>
          <a:p>
            <a:r>
              <a:rPr lang="nl-NL"/>
              <a:t>Klik om de stijl te bewerken</a:t>
            </a:r>
            <a:endParaRPr lang="en-US" dirty="0"/>
          </a:p>
        </p:txBody>
      </p:sp>
      <p:sp>
        <p:nvSpPr>
          <p:cNvPr id="3" name="Subtitle 2"/>
          <p:cNvSpPr>
            <a:spLocks noGrp="1"/>
          </p:cNvSpPr>
          <p:nvPr>
            <p:ph type="subTitle" idx="1"/>
          </p:nvPr>
        </p:nvSpPr>
        <p:spPr>
          <a:xfrm>
            <a:off x="3879012" y="29222787"/>
            <a:ext cx="22524758" cy="3138943"/>
          </a:xfrm>
        </p:spPr>
        <p:txBody>
          <a:bodyPr>
            <a:normAutofit/>
          </a:bodyPr>
          <a:lstStyle>
            <a:lvl1pPr marL="0" indent="0" algn="ctr">
              <a:spcBef>
                <a:spcPts val="0"/>
              </a:spcBef>
              <a:buNone/>
              <a:defRPr sz="4635" spc="265" baseline="0">
                <a:solidFill>
                  <a:schemeClr val="tx1"/>
                </a:solidFill>
              </a:defRPr>
            </a:lvl1pPr>
            <a:lvl2pPr marL="1513743" indent="0" algn="ctr">
              <a:buNone/>
              <a:defRPr sz="4635"/>
            </a:lvl2pPr>
            <a:lvl3pPr marL="3027487" indent="0" algn="ctr">
              <a:buNone/>
              <a:defRPr sz="4635"/>
            </a:lvl3pPr>
            <a:lvl4pPr marL="4541230" indent="0" algn="ctr">
              <a:buNone/>
              <a:defRPr sz="4635"/>
            </a:lvl4pPr>
            <a:lvl5pPr marL="6054974" indent="0" algn="ctr">
              <a:buNone/>
              <a:defRPr sz="4635"/>
            </a:lvl5pPr>
            <a:lvl6pPr marL="7568717" indent="0" algn="ctr">
              <a:buNone/>
              <a:defRPr sz="4635"/>
            </a:lvl6pPr>
            <a:lvl7pPr marL="9082461" indent="0" algn="ctr">
              <a:buNone/>
              <a:defRPr sz="4635"/>
            </a:lvl7pPr>
            <a:lvl8pPr marL="10596204" indent="0" algn="ctr">
              <a:buNone/>
              <a:defRPr sz="4635"/>
            </a:lvl8pPr>
            <a:lvl9pPr marL="12109948" indent="0" algn="ctr">
              <a:buNone/>
              <a:defRPr sz="4635"/>
            </a:lvl9pPr>
          </a:lstStyle>
          <a:p>
            <a:r>
              <a:rPr lang="nl-NL"/>
              <a:t>Klik om de ondertitelstijl van het model te bewerken</a:t>
            </a:r>
            <a:endParaRPr lang="en-US" dirty="0"/>
          </a:p>
        </p:txBody>
      </p:sp>
      <p:sp>
        <p:nvSpPr>
          <p:cNvPr id="20" name="Date Placeholder 19"/>
          <p:cNvSpPr>
            <a:spLocks noGrp="1"/>
          </p:cNvSpPr>
          <p:nvPr>
            <p:ph type="dt" sz="half" idx="10"/>
          </p:nvPr>
        </p:nvSpPr>
        <p:spPr>
          <a:xfrm>
            <a:off x="13018342" y="8283558"/>
            <a:ext cx="4238530" cy="2853584"/>
          </a:xfrm>
        </p:spPr>
        <p:txBody>
          <a:bodyPr/>
          <a:lstStyle>
            <a:lvl1pPr algn="ctr">
              <a:defRPr sz="3642" spc="0" baseline="0">
                <a:solidFill>
                  <a:schemeClr val="tx1"/>
                </a:solidFill>
                <a:latin typeface="+mn-lt"/>
              </a:defRPr>
            </a:lvl1pPr>
          </a:lstStyle>
          <a:p>
            <a:fld id="{AF8DD645-B9B4-46EE-B031-35C24A448A04}" type="datetimeFigureOut">
              <a:rPr lang="en-US" smtClean="0"/>
              <a:t>4/11/2021</a:t>
            </a:fld>
            <a:endParaRPr lang="en-US" dirty="0"/>
          </a:p>
        </p:txBody>
      </p:sp>
      <p:sp>
        <p:nvSpPr>
          <p:cNvPr id="21" name="Footer Placeholder 20"/>
          <p:cNvSpPr>
            <a:spLocks noGrp="1"/>
          </p:cNvSpPr>
          <p:nvPr>
            <p:ph type="ftr" sz="quarter" idx="11"/>
          </p:nvPr>
        </p:nvSpPr>
        <p:spPr>
          <a:xfrm>
            <a:off x="3658376" y="32524494"/>
            <a:ext cx="14664556" cy="1426792"/>
          </a:xfrm>
        </p:spPr>
        <p:txBody>
          <a:bodyPr/>
          <a:lstStyle>
            <a:lvl1pPr algn="l">
              <a:defRPr sz="2980">
                <a:solidFill>
                  <a:schemeClr val="tx1">
                    <a:lumMod val="75000"/>
                    <a:lumOff val="25000"/>
                  </a:schemeClr>
                </a:solidFill>
              </a:defRPr>
            </a:lvl1pPr>
          </a:lstStyle>
          <a:p>
            <a:r>
              <a:rPr lang="en-US"/>
              <a:t>
              </a:t>
            </a:r>
            <a:endParaRPr lang="en-US" dirty="0"/>
          </a:p>
        </p:txBody>
      </p:sp>
      <p:sp>
        <p:nvSpPr>
          <p:cNvPr id="22" name="Slide Number Placeholder 21"/>
          <p:cNvSpPr>
            <a:spLocks noGrp="1"/>
          </p:cNvSpPr>
          <p:nvPr>
            <p:ph type="sldNum" sz="quarter" idx="12"/>
          </p:nvPr>
        </p:nvSpPr>
        <p:spPr>
          <a:xfrm>
            <a:off x="21372733" y="32530860"/>
            <a:ext cx="5244230" cy="1426792"/>
          </a:xfrm>
        </p:spPr>
        <p:txBody>
          <a:bodyPr/>
          <a:lstStyle>
            <a:lvl1pPr>
              <a:defRPr>
                <a:solidFill>
                  <a:schemeClr val="tx1">
                    <a:lumMod val="75000"/>
                    <a:lumOff val="25000"/>
                  </a:schemeClr>
                </a:solidFil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9759980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3406132-7CE6-45E4-90D4-91693943292D}" type="datetime1">
              <a:rPr lang="nl-NL" smtClean="0"/>
              <a:t>11-4-2021</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09C03C58-465B-42F2-8BA3-01664A6B69B6}" type="slidenum">
              <a:rPr lang="nl-NL" smtClean="0"/>
              <a:t>‹nr.›</a:t>
            </a:fld>
            <a:endParaRPr lang="nl-NL" dirty="0"/>
          </a:p>
        </p:txBody>
      </p:sp>
    </p:spTree>
    <p:extLst>
      <p:ext uri="{BB962C8B-B14F-4D97-AF65-F5344CB8AC3E}">
        <p14:creationId xmlns:p14="http://schemas.microsoft.com/office/powerpoint/2010/main" val="3602430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30275213" cy="42803763"/>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3247707" y="7957986"/>
            <a:ext cx="23779806" cy="26887791"/>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3602751" y="8646360"/>
            <a:ext cx="23069712" cy="25511043"/>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12564214" y="7912455"/>
            <a:ext cx="5146786" cy="399501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12866966" y="7912461"/>
            <a:ext cx="4541282" cy="3424301"/>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3882793" y="13071494"/>
            <a:ext cx="22524758" cy="16151287"/>
          </a:xfrm>
        </p:spPr>
        <p:txBody>
          <a:bodyPr anchor="ctr">
            <a:noAutofit/>
          </a:bodyPr>
          <a:lstStyle>
            <a:lvl1pPr algn="ctr">
              <a:lnSpc>
                <a:spcPct val="83000"/>
              </a:lnSpc>
              <a:defRPr lang="en-US" sz="20528" kern="1200" cap="all" spc="-331" baseline="0" dirty="0">
                <a:solidFill>
                  <a:schemeClr val="tx1">
                    <a:lumMod val="85000"/>
                    <a:lumOff val="15000"/>
                  </a:schemeClr>
                </a:solidFill>
                <a:effectLst/>
                <a:latin typeface="+mj-lt"/>
                <a:ea typeface="+mn-ea"/>
                <a:cs typeface="+mn-cs"/>
              </a:defRPr>
            </a:lvl1pPr>
          </a:lstStyle>
          <a:p>
            <a:r>
              <a:rPr lang="nl-NL"/>
              <a:t>Klik om de stijl te bewerken</a:t>
            </a:r>
            <a:endParaRPr lang="en-US" dirty="0"/>
          </a:p>
        </p:txBody>
      </p:sp>
      <p:sp>
        <p:nvSpPr>
          <p:cNvPr id="3" name="Text Placeholder 2"/>
          <p:cNvSpPr>
            <a:spLocks noGrp="1"/>
          </p:cNvSpPr>
          <p:nvPr>
            <p:ph type="body" idx="1"/>
          </p:nvPr>
        </p:nvSpPr>
        <p:spPr>
          <a:xfrm>
            <a:off x="3882796" y="29222787"/>
            <a:ext cx="22524758" cy="3138943"/>
          </a:xfrm>
        </p:spPr>
        <p:txBody>
          <a:bodyPr anchor="t">
            <a:normAutofit/>
          </a:bodyPr>
          <a:lstStyle>
            <a:lvl1pPr marL="0" indent="0" algn="ctr">
              <a:buNone/>
              <a:defRPr sz="4635">
                <a:solidFill>
                  <a:schemeClr val="tx1"/>
                </a:solidFill>
                <a:effectLst/>
              </a:defRPr>
            </a:lvl1pPr>
            <a:lvl2pPr marL="1513743" indent="0">
              <a:buNone/>
              <a:defRPr sz="4635">
                <a:solidFill>
                  <a:schemeClr val="tx1">
                    <a:tint val="75000"/>
                  </a:schemeClr>
                </a:solidFill>
              </a:defRPr>
            </a:lvl2pPr>
            <a:lvl3pPr marL="3027487" indent="0">
              <a:buNone/>
              <a:defRPr sz="4635">
                <a:solidFill>
                  <a:schemeClr val="tx1">
                    <a:tint val="75000"/>
                  </a:schemeClr>
                </a:solidFill>
              </a:defRPr>
            </a:lvl3pPr>
            <a:lvl4pPr marL="4541230" indent="0">
              <a:buNone/>
              <a:defRPr sz="4635">
                <a:solidFill>
                  <a:schemeClr val="tx1">
                    <a:tint val="75000"/>
                  </a:schemeClr>
                </a:solidFill>
              </a:defRPr>
            </a:lvl4pPr>
            <a:lvl5pPr marL="6054974" indent="0">
              <a:buNone/>
              <a:defRPr sz="4635">
                <a:solidFill>
                  <a:schemeClr val="tx1">
                    <a:tint val="75000"/>
                  </a:schemeClr>
                </a:solidFill>
              </a:defRPr>
            </a:lvl5pPr>
            <a:lvl6pPr marL="7568717" indent="0">
              <a:buNone/>
              <a:defRPr sz="4635">
                <a:solidFill>
                  <a:schemeClr val="tx1">
                    <a:tint val="75000"/>
                  </a:schemeClr>
                </a:solidFill>
              </a:defRPr>
            </a:lvl6pPr>
            <a:lvl7pPr marL="9082461" indent="0">
              <a:buNone/>
              <a:defRPr sz="4635">
                <a:solidFill>
                  <a:schemeClr val="tx1">
                    <a:tint val="75000"/>
                  </a:schemeClr>
                </a:solidFill>
              </a:defRPr>
            </a:lvl7pPr>
            <a:lvl8pPr marL="10596204" indent="0">
              <a:buNone/>
              <a:defRPr sz="4635">
                <a:solidFill>
                  <a:schemeClr val="tx1">
                    <a:tint val="75000"/>
                  </a:schemeClr>
                </a:solidFill>
              </a:defRPr>
            </a:lvl8pPr>
            <a:lvl9pPr marL="12109948" indent="0">
              <a:buNone/>
              <a:defRPr sz="4635">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a:xfrm>
            <a:off x="13018342" y="8275394"/>
            <a:ext cx="4238530" cy="2853584"/>
          </a:xfrm>
        </p:spPr>
        <p:txBody>
          <a:bodyPr/>
          <a:lstStyle>
            <a:lvl1pPr algn="ctr">
              <a:defRPr lang="en-US" sz="3642" kern="1200" spc="0" baseline="0">
                <a:solidFill>
                  <a:schemeClr val="tx1"/>
                </a:solidFill>
                <a:latin typeface="+mn-lt"/>
                <a:ea typeface="+mn-ea"/>
                <a:cs typeface="+mn-cs"/>
              </a:defRPr>
            </a:lvl1pPr>
          </a:lstStyle>
          <a:p>
            <a:fld id="{8357204D-E712-460F-A835-B3805357AA3E}" type="datetime1">
              <a:rPr lang="nl-NL" smtClean="0"/>
              <a:t>11-4-2021</a:t>
            </a:fld>
            <a:endParaRPr lang="nl-NL" dirty="0"/>
          </a:p>
        </p:txBody>
      </p:sp>
      <p:sp>
        <p:nvSpPr>
          <p:cNvPr id="5" name="Footer Placeholder 4"/>
          <p:cNvSpPr>
            <a:spLocks noGrp="1"/>
          </p:cNvSpPr>
          <p:nvPr>
            <p:ph type="ftr" sz="quarter" idx="11"/>
          </p:nvPr>
        </p:nvSpPr>
        <p:spPr>
          <a:xfrm>
            <a:off x="3657523" y="32524494"/>
            <a:ext cx="14668341" cy="1426792"/>
          </a:xfrm>
        </p:spPr>
        <p:txBody>
          <a:bodyPr/>
          <a:lstStyle>
            <a:lvl1pPr algn="l">
              <a:defRPr/>
            </a:lvl1pPr>
          </a:lstStyle>
          <a:p>
            <a:endParaRPr lang="nl-NL" dirty="0"/>
          </a:p>
        </p:txBody>
      </p:sp>
      <p:sp>
        <p:nvSpPr>
          <p:cNvPr id="6" name="Slide Number Placeholder 5"/>
          <p:cNvSpPr>
            <a:spLocks noGrp="1"/>
          </p:cNvSpPr>
          <p:nvPr>
            <p:ph type="sldNum" sz="quarter" idx="12"/>
          </p:nvPr>
        </p:nvSpPr>
        <p:spPr>
          <a:xfrm>
            <a:off x="21366731" y="32524494"/>
            <a:ext cx="5245181" cy="1426792"/>
          </a:xfrm>
        </p:spPr>
        <p:txBody>
          <a:bodyPr/>
          <a:lstStyle/>
          <a:p>
            <a:fld id="{09C03C58-465B-42F2-8BA3-01664A6B69B6}" type="slidenum">
              <a:rPr lang="nl-NL" smtClean="0"/>
              <a:t>‹nr.›</a:t>
            </a:fld>
            <a:endParaRPr lang="nl-NL" dirty="0"/>
          </a:p>
        </p:txBody>
      </p:sp>
    </p:spTree>
    <p:extLst>
      <p:ext uri="{BB962C8B-B14F-4D97-AF65-F5344CB8AC3E}">
        <p14:creationId xmlns:p14="http://schemas.microsoft.com/office/powerpoint/2010/main" val="1237714815"/>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2422017" y="13126487"/>
            <a:ext cx="12110085" cy="24540824"/>
          </a:xfrm>
        </p:spPr>
        <p:txBody>
          <a:bodyPr/>
          <a:lstStyle>
            <a:lvl1pPr>
              <a:defRPr sz="5960"/>
            </a:lvl1pPr>
            <a:lvl2pPr>
              <a:defRPr sz="5297"/>
            </a:lvl2pPr>
            <a:lvl3pPr>
              <a:defRPr sz="4635"/>
            </a:lvl3pPr>
            <a:lvl4pPr>
              <a:defRPr sz="4635"/>
            </a:lvl4pPr>
            <a:lvl5pPr>
              <a:defRPr sz="4635"/>
            </a:lvl5pPr>
            <a:lvl6pPr>
              <a:defRPr sz="4635"/>
            </a:lvl6pPr>
            <a:lvl7pPr>
              <a:defRPr sz="4635"/>
            </a:lvl7pPr>
            <a:lvl8pPr>
              <a:defRPr sz="4635"/>
            </a:lvl8pPr>
            <a:lvl9pPr>
              <a:defRPr sz="4635"/>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15743111" y="13126487"/>
            <a:ext cx="12110085" cy="24540824"/>
          </a:xfrm>
        </p:spPr>
        <p:txBody>
          <a:bodyPr/>
          <a:lstStyle>
            <a:lvl1pPr>
              <a:defRPr sz="5960"/>
            </a:lvl1pPr>
            <a:lvl2pPr>
              <a:defRPr sz="5297"/>
            </a:lvl2pPr>
            <a:lvl3pPr>
              <a:defRPr sz="4635"/>
            </a:lvl3pPr>
            <a:lvl4pPr>
              <a:defRPr sz="4635"/>
            </a:lvl4pPr>
            <a:lvl5pPr>
              <a:defRPr sz="4635"/>
            </a:lvl5pPr>
            <a:lvl6pPr>
              <a:defRPr sz="4635"/>
            </a:lvl6pPr>
            <a:lvl7pPr>
              <a:defRPr sz="4635"/>
            </a:lvl7pPr>
            <a:lvl8pPr>
              <a:defRPr sz="4635"/>
            </a:lvl8pPr>
            <a:lvl9pPr>
              <a:defRPr sz="4635"/>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0FFB3E1D-4BB2-4EB5-99F0-C0445BB2CBB6}" type="datetime1">
              <a:rPr lang="nl-NL" smtClean="0"/>
              <a:t>11-4-2021</a:t>
            </a:fld>
            <a:endParaRPr lang="nl-NL" dirty="0"/>
          </a:p>
        </p:txBody>
      </p:sp>
      <p:sp>
        <p:nvSpPr>
          <p:cNvPr id="6" name="Footer Placeholder 5"/>
          <p:cNvSpPr>
            <a:spLocks noGrp="1"/>
          </p:cNvSpPr>
          <p:nvPr>
            <p:ph type="ftr" sz="quarter" idx="11"/>
          </p:nvPr>
        </p:nvSpPr>
        <p:spPr/>
        <p:txBody>
          <a:bodyPr/>
          <a:lstStyle/>
          <a:p>
            <a:endParaRPr lang="nl-NL" dirty="0"/>
          </a:p>
        </p:txBody>
      </p:sp>
      <p:sp>
        <p:nvSpPr>
          <p:cNvPr id="7" name="Slide Number Placeholder 6"/>
          <p:cNvSpPr>
            <a:spLocks noGrp="1"/>
          </p:cNvSpPr>
          <p:nvPr>
            <p:ph type="sldNum" sz="quarter" idx="12"/>
          </p:nvPr>
        </p:nvSpPr>
        <p:spPr/>
        <p:txBody>
          <a:bodyPr/>
          <a:lstStyle/>
          <a:p>
            <a:fld id="{09C03C58-465B-42F2-8BA3-01664A6B69B6}" type="slidenum">
              <a:rPr lang="nl-NL" smtClean="0"/>
              <a:t>‹nr.›</a:t>
            </a:fld>
            <a:endParaRPr lang="nl-NL" dirty="0"/>
          </a:p>
        </p:txBody>
      </p:sp>
    </p:spTree>
    <p:extLst>
      <p:ext uri="{BB962C8B-B14F-4D97-AF65-F5344CB8AC3E}">
        <p14:creationId xmlns:p14="http://schemas.microsoft.com/office/powerpoint/2010/main" val="246221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2422017" y="12946821"/>
            <a:ext cx="12110085" cy="3995018"/>
          </a:xfrm>
        </p:spPr>
        <p:txBody>
          <a:bodyPr anchor="ctr">
            <a:normAutofit/>
          </a:bodyPr>
          <a:lstStyle>
            <a:lvl1pPr marL="0" indent="0" algn="ctr">
              <a:spcBef>
                <a:spcPts val="0"/>
              </a:spcBef>
              <a:buNone/>
              <a:defRPr sz="6291" b="0">
                <a:solidFill>
                  <a:schemeClr val="tx2"/>
                </a:solidFill>
                <a:latin typeface="+mn-lt"/>
              </a:defRPr>
            </a:lvl1pPr>
            <a:lvl2pPr marL="1513743" indent="0">
              <a:buNone/>
              <a:defRPr sz="6291"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nl-NL"/>
              <a:t>Klik om de modelstijlen te bewerken</a:t>
            </a:r>
          </a:p>
        </p:txBody>
      </p:sp>
      <p:sp>
        <p:nvSpPr>
          <p:cNvPr id="4" name="Content Placeholder 3"/>
          <p:cNvSpPr>
            <a:spLocks noGrp="1"/>
          </p:cNvSpPr>
          <p:nvPr>
            <p:ph sz="half" idx="2"/>
          </p:nvPr>
        </p:nvSpPr>
        <p:spPr>
          <a:xfrm>
            <a:off x="2422017" y="17200759"/>
            <a:ext cx="12110085" cy="19975089"/>
          </a:xfrm>
        </p:spPr>
        <p:txBody>
          <a:bodyPr/>
          <a:lstStyle>
            <a:lvl1pPr>
              <a:defRPr sz="5960"/>
            </a:lvl1pPr>
            <a:lvl2pPr>
              <a:defRPr sz="5297"/>
            </a:lvl2pPr>
            <a:lvl3pPr>
              <a:defRPr sz="4635"/>
            </a:lvl3pPr>
            <a:lvl4pPr>
              <a:defRPr sz="4635"/>
            </a:lvl4pPr>
            <a:lvl5pPr>
              <a:defRPr sz="4635"/>
            </a:lvl5pPr>
            <a:lvl6pPr>
              <a:defRPr sz="4635"/>
            </a:lvl6pPr>
            <a:lvl7pPr>
              <a:defRPr sz="4635"/>
            </a:lvl7pPr>
            <a:lvl8pPr>
              <a:defRPr sz="4635"/>
            </a:lvl8pPr>
            <a:lvl9pPr>
              <a:defRPr sz="4635"/>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15743111" y="12946821"/>
            <a:ext cx="12110085" cy="3995018"/>
          </a:xfrm>
        </p:spPr>
        <p:txBody>
          <a:bodyPr anchor="ctr">
            <a:normAutofit/>
          </a:bodyPr>
          <a:lstStyle>
            <a:lvl1pPr marL="0" indent="0" algn="ctr">
              <a:spcBef>
                <a:spcPts val="0"/>
              </a:spcBef>
              <a:buNone/>
              <a:defRPr sz="6291" b="0">
                <a:solidFill>
                  <a:schemeClr val="tx2"/>
                </a:solidFill>
              </a:defRPr>
            </a:lvl1pPr>
            <a:lvl2pPr marL="1513743" indent="0">
              <a:buNone/>
              <a:defRPr sz="6291"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nl-NL"/>
              <a:t>Klik om de modelstijlen te bewerken</a:t>
            </a:r>
          </a:p>
        </p:txBody>
      </p:sp>
      <p:sp>
        <p:nvSpPr>
          <p:cNvPr id="6" name="Content Placeholder 5"/>
          <p:cNvSpPr>
            <a:spLocks noGrp="1"/>
          </p:cNvSpPr>
          <p:nvPr>
            <p:ph sz="quarter" idx="4"/>
          </p:nvPr>
        </p:nvSpPr>
        <p:spPr>
          <a:xfrm>
            <a:off x="15743111" y="17205022"/>
            <a:ext cx="12110085" cy="19975089"/>
          </a:xfrm>
        </p:spPr>
        <p:txBody>
          <a:bodyPr/>
          <a:lstStyle>
            <a:lvl1pPr>
              <a:defRPr sz="5960"/>
            </a:lvl1pPr>
            <a:lvl2pPr>
              <a:defRPr sz="5297"/>
            </a:lvl2pPr>
            <a:lvl3pPr>
              <a:defRPr sz="4635"/>
            </a:lvl3pPr>
            <a:lvl4pPr>
              <a:defRPr sz="4635"/>
            </a:lvl4pPr>
            <a:lvl5pPr>
              <a:defRPr sz="4635"/>
            </a:lvl5pPr>
            <a:lvl6pPr>
              <a:defRPr sz="4635"/>
            </a:lvl6pPr>
            <a:lvl7pPr>
              <a:defRPr sz="4635"/>
            </a:lvl7pPr>
            <a:lvl8pPr>
              <a:defRPr sz="4635"/>
            </a:lvl8pPr>
            <a:lvl9pPr>
              <a:defRPr sz="4635"/>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3B6470DD-936A-40C7-B2FF-E7290D8BDE85}" type="datetime1">
              <a:rPr lang="nl-NL" smtClean="0"/>
              <a:t>11-4-2021</a:t>
            </a:fld>
            <a:endParaRPr lang="nl-NL" dirty="0"/>
          </a:p>
        </p:txBody>
      </p:sp>
      <p:sp>
        <p:nvSpPr>
          <p:cNvPr id="8" name="Footer Placeholder 7"/>
          <p:cNvSpPr>
            <a:spLocks noGrp="1"/>
          </p:cNvSpPr>
          <p:nvPr>
            <p:ph type="ftr" sz="quarter" idx="11"/>
          </p:nvPr>
        </p:nvSpPr>
        <p:spPr/>
        <p:txBody>
          <a:bodyPr/>
          <a:lstStyle/>
          <a:p>
            <a:endParaRPr lang="nl-NL" dirty="0"/>
          </a:p>
        </p:txBody>
      </p:sp>
      <p:sp>
        <p:nvSpPr>
          <p:cNvPr id="9" name="Slide Number Placeholder 8"/>
          <p:cNvSpPr>
            <a:spLocks noGrp="1"/>
          </p:cNvSpPr>
          <p:nvPr>
            <p:ph type="sldNum" sz="quarter" idx="12"/>
          </p:nvPr>
        </p:nvSpPr>
        <p:spPr/>
        <p:txBody>
          <a:bodyPr/>
          <a:lstStyle/>
          <a:p>
            <a:fld id="{09C03C58-465B-42F2-8BA3-01664A6B69B6}" type="slidenum">
              <a:rPr lang="nl-NL" smtClean="0"/>
              <a:t>‹nr.›</a:t>
            </a:fld>
            <a:endParaRPr lang="nl-NL" dirty="0"/>
          </a:p>
        </p:txBody>
      </p:sp>
    </p:spTree>
    <p:extLst>
      <p:ext uri="{BB962C8B-B14F-4D97-AF65-F5344CB8AC3E}">
        <p14:creationId xmlns:p14="http://schemas.microsoft.com/office/powerpoint/2010/main" val="802337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6DD9A680-C0D5-4B16-AB7C-0C3F71FB527A}" type="datetime1">
              <a:rPr lang="nl-NL" smtClean="0"/>
              <a:t>11-4-2021</a:t>
            </a:fld>
            <a:endParaRPr lang="nl-NL" dirty="0"/>
          </a:p>
        </p:txBody>
      </p:sp>
      <p:sp>
        <p:nvSpPr>
          <p:cNvPr id="4" name="Footer Placeholder 3"/>
          <p:cNvSpPr>
            <a:spLocks noGrp="1"/>
          </p:cNvSpPr>
          <p:nvPr>
            <p:ph type="ftr" sz="quarter" idx="11"/>
          </p:nvPr>
        </p:nvSpPr>
        <p:spPr/>
        <p:txBody>
          <a:bodyPr/>
          <a:lstStyle/>
          <a:p>
            <a:endParaRPr lang="nl-NL" dirty="0"/>
          </a:p>
        </p:txBody>
      </p:sp>
      <p:sp>
        <p:nvSpPr>
          <p:cNvPr id="5" name="Slide Number Placeholder 4"/>
          <p:cNvSpPr>
            <a:spLocks noGrp="1"/>
          </p:cNvSpPr>
          <p:nvPr>
            <p:ph type="sldNum" sz="quarter" idx="12"/>
          </p:nvPr>
        </p:nvSpPr>
        <p:spPr/>
        <p:txBody>
          <a:bodyPr/>
          <a:lstStyle/>
          <a:p>
            <a:fld id="{09C03C58-465B-42F2-8BA3-01664A6B69B6}" type="slidenum">
              <a:rPr lang="nl-NL" smtClean="0"/>
              <a:t>‹nr.›</a:t>
            </a:fld>
            <a:endParaRPr lang="nl-NL" dirty="0"/>
          </a:p>
        </p:txBody>
      </p:sp>
    </p:spTree>
    <p:extLst>
      <p:ext uri="{BB962C8B-B14F-4D97-AF65-F5344CB8AC3E}">
        <p14:creationId xmlns:p14="http://schemas.microsoft.com/office/powerpoint/2010/main" val="1829313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16" name="Rectangle 15"/>
          <p:cNvSpPr/>
          <p:nvPr/>
        </p:nvSpPr>
        <p:spPr>
          <a:xfrm>
            <a:off x="609699" y="1084362"/>
            <a:ext cx="21185080" cy="4063503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22399453" y="1084362"/>
            <a:ext cx="7266051" cy="4063503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3084851" y="3790998"/>
            <a:ext cx="6036121" cy="10272903"/>
          </a:xfrm>
        </p:spPr>
        <p:txBody>
          <a:bodyPr anchor="b">
            <a:normAutofit/>
          </a:bodyPr>
          <a:lstStyle>
            <a:lvl1pPr algn="l" defTabSz="3027487" rtl="0" eaLnBrk="1" latinLnBrk="0" hangingPunct="1">
              <a:lnSpc>
                <a:spcPct val="90000"/>
              </a:lnSpc>
              <a:spcBef>
                <a:spcPct val="0"/>
              </a:spcBef>
              <a:buNone/>
              <a:defRPr lang="en-US" sz="7946" b="0" kern="1200" cap="none" spc="0" baseline="0" dirty="0">
                <a:solidFill>
                  <a:srgbClr val="FFFFFF"/>
                </a:solidFill>
                <a:effectLst/>
                <a:latin typeface="+mj-lt"/>
                <a:ea typeface="+mn-ea"/>
                <a:cs typeface="+mn-cs"/>
              </a:defRPr>
            </a:lvl1pPr>
          </a:lstStyle>
          <a:p>
            <a:r>
              <a:rPr lang="nl-NL"/>
              <a:t>Klik om de stijl te bewerken</a:t>
            </a:r>
            <a:endParaRPr lang="en-US" dirty="0"/>
          </a:p>
        </p:txBody>
      </p:sp>
      <p:sp>
        <p:nvSpPr>
          <p:cNvPr id="3" name="Content Placeholder 2"/>
          <p:cNvSpPr>
            <a:spLocks noGrp="1"/>
          </p:cNvSpPr>
          <p:nvPr>
            <p:ph idx="1"/>
          </p:nvPr>
        </p:nvSpPr>
        <p:spPr>
          <a:xfrm>
            <a:off x="2214938" y="5661875"/>
            <a:ext cx="17974603" cy="31480014"/>
          </a:xfrm>
        </p:spPr>
        <p:txBody>
          <a:bodyPr/>
          <a:lstStyle>
            <a:lvl1pPr>
              <a:defRPr sz="5960"/>
            </a:lvl1pPr>
            <a:lvl2pPr>
              <a:defRPr sz="5297"/>
            </a:lvl2pPr>
            <a:lvl3pPr>
              <a:defRPr sz="4635"/>
            </a:lvl3pPr>
            <a:lvl4pPr>
              <a:defRPr sz="4635"/>
            </a:lvl4pPr>
            <a:lvl5pPr>
              <a:defRPr sz="4635"/>
            </a:lvl5pPr>
            <a:lvl6pPr>
              <a:defRPr sz="4635"/>
            </a:lvl6pPr>
            <a:lvl7pPr>
              <a:defRPr sz="4635"/>
            </a:lvl7pPr>
            <a:lvl8pPr>
              <a:defRPr sz="4635"/>
            </a:lvl8pPr>
            <a:lvl9pPr>
              <a:defRPr sz="4635"/>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3084851" y="14267921"/>
            <a:ext cx="6036121" cy="21877479"/>
          </a:xfrm>
        </p:spPr>
        <p:txBody>
          <a:bodyPr>
            <a:normAutofit/>
          </a:bodyPr>
          <a:lstStyle>
            <a:lvl1pPr marL="0" indent="0">
              <a:lnSpc>
                <a:spcPct val="110000"/>
              </a:lnSpc>
              <a:spcBef>
                <a:spcPts val="2649"/>
              </a:spcBef>
              <a:buNone/>
              <a:defRPr sz="4304">
                <a:solidFill>
                  <a:srgbClr val="FFFFFF"/>
                </a:solidFill>
              </a:defRPr>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nl-NL"/>
              <a:t>Klik om de modelstijlen te bewerken</a:t>
            </a:r>
          </a:p>
        </p:txBody>
      </p:sp>
      <p:sp>
        <p:nvSpPr>
          <p:cNvPr id="8" name="Date Placeholder 7"/>
          <p:cNvSpPr>
            <a:spLocks noGrp="1"/>
          </p:cNvSpPr>
          <p:nvPr>
            <p:ph type="dt" sz="half" idx="10"/>
          </p:nvPr>
        </p:nvSpPr>
        <p:spPr/>
        <p:txBody>
          <a:bodyPr/>
          <a:lstStyle/>
          <a:p>
            <a:fld id="{2DA87197-55AE-4427-94B5-41FFCF01E594}" type="datetime1">
              <a:rPr lang="nl-NL" smtClean="0"/>
              <a:t>11-4-2021</a:t>
            </a:fld>
            <a:endParaRPr lang="nl-NL" dirty="0"/>
          </a:p>
        </p:txBody>
      </p:sp>
      <p:sp>
        <p:nvSpPr>
          <p:cNvPr id="9" name="Footer Placeholder 8"/>
          <p:cNvSpPr>
            <a:spLocks noGrp="1"/>
          </p:cNvSpPr>
          <p:nvPr>
            <p:ph type="ftr" sz="quarter" idx="11"/>
          </p:nvPr>
        </p:nvSpPr>
        <p:spPr/>
        <p:txBody>
          <a:bodyPr/>
          <a:lstStyle>
            <a:lvl1pPr algn="r">
              <a:defRPr/>
            </a:lvl1pPr>
          </a:lstStyle>
          <a:p>
            <a:endParaRPr lang="nl-NL" dirty="0"/>
          </a:p>
        </p:txBody>
      </p:sp>
      <p:sp>
        <p:nvSpPr>
          <p:cNvPr id="11" name="Slide Number Placeholder 10"/>
          <p:cNvSpPr>
            <a:spLocks noGrp="1"/>
          </p:cNvSpPr>
          <p:nvPr>
            <p:ph type="sldNum" sz="quarter" idx="12"/>
          </p:nvPr>
        </p:nvSpPr>
        <p:spPr>
          <a:xfrm>
            <a:off x="25809612" y="39383993"/>
            <a:ext cx="3633026" cy="1712151"/>
          </a:xfrm>
        </p:spPr>
        <p:txBody>
          <a:bodyPr/>
          <a:lstStyle>
            <a:lvl1pPr>
              <a:defRPr>
                <a:solidFill>
                  <a:srgbClr val="FFFFFF"/>
                </a:solidFill>
              </a:defRPr>
            </a:lvl1pPr>
          </a:lstStyle>
          <a:p>
            <a:fld id="{09C03C58-465B-42F2-8BA3-01664A6B69B6}" type="slidenum">
              <a:rPr lang="nl-NL" smtClean="0"/>
              <a:t>‹nr.›</a:t>
            </a:fld>
            <a:endParaRPr lang="nl-NL" dirty="0"/>
          </a:p>
        </p:txBody>
      </p:sp>
      <p:sp>
        <p:nvSpPr>
          <p:cNvPr id="12" name="Rectangle 11"/>
          <p:cNvSpPr/>
          <p:nvPr/>
        </p:nvSpPr>
        <p:spPr>
          <a:xfrm>
            <a:off x="22740049" y="1712151"/>
            <a:ext cx="6584859" cy="3937946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74706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14" name="Rectangle 13"/>
          <p:cNvSpPr/>
          <p:nvPr/>
        </p:nvSpPr>
        <p:spPr>
          <a:xfrm>
            <a:off x="22399453" y="1084362"/>
            <a:ext cx="7266051" cy="40635039"/>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3084850" y="3766731"/>
            <a:ext cx="6039905" cy="10272903"/>
          </a:xfrm>
        </p:spPr>
        <p:txBody>
          <a:bodyPr anchor="b">
            <a:noAutofit/>
          </a:bodyPr>
          <a:lstStyle>
            <a:lvl1pPr algn="l">
              <a:defRPr sz="7946" b="0">
                <a:solidFill>
                  <a:srgbClr val="FFFFFF"/>
                </a:solidFill>
                <a:latin typeface="+mj-lt"/>
              </a:defRPr>
            </a:lvl1pPr>
          </a:lstStyle>
          <a:p>
            <a:r>
              <a:rPr lang="nl-NL"/>
              <a:t>Klik om de stijl te bewerken</a:t>
            </a:r>
            <a:endParaRPr lang="en-US" dirty="0"/>
          </a:p>
        </p:txBody>
      </p:sp>
      <p:sp>
        <p:nvSpPr>
          <p:cNvPr id="3" name="Picture Placeholder 2"/>
          <p:cNvSpPr>
            <a:spLocks noGrp="1" noChangeAspect="1"/>
          </p:cNvSpPr>
          <p:nvPr>
            <p:ph type="pic" idx="1"/>
          </p:nvPr>
        </p:nvSpPr>
        <p:spPr>
          <a:xfrm>
            <a:off x="567657" y="1084362"/>
            <a:ext cx="21185080" cy="40635039"/>
          </a:xfrm>
          <a:solidFill>
            <a:schemeClr val="accent1">
              <a:lumMod val="60000"/>
              <a:lumOff val="40000"/>
            </a:schemeClr>
          </a:solidFill>
          <a:ln>
            <a:noFill/>
          </a:ln>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3084850" y="14267921"/>
            <a:ext cx="6039905" cy="21858455"/>
          </a:xfrm>
        </p:spPr>
        <p:txBody>
          <a:bodyPr>
            <a:normAutofit/>
          </a:bodyPr>
          <a:lstStyle>
            <a:lvl1pPr marL="0" indent="0" algn="l">
              <a:lnSpc>
                <a:spcPct val="110000"/>
              </a:lnSpc>
              <a:spcBef>
                <a:spcPts val="2649"/>
              </a:spcBef>
              <a:buNone/>
              <a:defRPr sz="4304">
                <a:solidFill>
                  <a:srgbClr val="FFFFFF"/>
                </a:solidFill>
              </a:defRPr>
            </a:lvl1pPr>
            <a:lvl2pPr marL="1513743" indent="0">
              <a:buNone/>
              <a:defRPr sz="3973"/>
            </a:lvl2pPr>
            <a:lvl3pPr marL="3027487" indent="0">
              <a:buNone/>
              <a:defRPr sz="3311"/>
            </a:lvl3pPr>
            <a:lvl4pPr marL="4541230" indent="0">
              <a:buNone/>
              <a:defRPr sz="2980"/>
            </a:lvl4pPr>
            <a:lvl5pPr marL="6054974" indent="0">
              <a:buNone/>
              <a:defRPr sz="2980"/>
            </a:lvl5pPr>
            <a:lvl6pPr marL="7568717" indent="0">
              <a:buNone/>
              <a:defRPr sz="2980"/>
            </a:lvl6pPr>
            <a:lvl7pPr marL="9082461" indent="0">
              <a:buNone/>
              <a:defRPr sz="2980"/>
            </a:lvl7pPr>
            <a:lvl8pPr marL="10596204" indent="0">
              <a:buNone/>
              <a:defRPr sz="2980"/>
            </a:lvl8pPr>
            <a:lvl9pPr marL="12109948" indent="0">
              <a:buNone/>
              <a:defRPr sz="2980"/>
            </a:lvl9pPr>
          </a:lstStyle>
          <a:p>
            <a:pPr lvl="0"/>
            <a:r>
              <a:rPr lang="nl-NL"/>
              <a:t>Klik om de modelstijlen te bewerken</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0BBF110E-D48F-4A61-BE6D-11D38A61FE05}" type="datetimeFigureOut">
              <a:rPr lang="en-US" smtClean="0"/>
              <a:t>4/11/2021</a:t>
            </a:fld>
            <a:endParaRPr lang="en-US" dirty="0"/>
          </a:p>
        </p:txBody>
      </p:sp>
      <p:sp>
        <p:nvSpPr>
          <p:cNvPr id="6" name="Footer Placeholder 5"/>
          <p:cNvSpPr>
            <a:spLocks noGrp="1"/>
          </p:cNvSpPr>
          <p:nvPr>
            <p:ph type="ftr" sz="quarter" idx="11"/>
          </p:nvPr>
        </p:nvSpPr>
        <p:spPr/>
        <p:txBody>
          <a:bodyPr/>
          <a:lstStyle>
            <a:lvl1pPr marL="0" algn="r" defTabSz="3027487" rtl="0" eaLnBrk="1" latinLnBrk="0" hangingPunct="1">
              <a:defRPr lang="en-US" sz="298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r>
              <a:rPr lang="en-US"/>
              <a:t>
              </a:t>
            </a:r>
            <a:endParaRPr lang="en-US" dirty="0"/>
          </a:p>
        </p:txBody>
      </p:sp>
      <p:sp>
        <p:nvSpPr>
          <p:cNvPr id="7" name="Slide Number Placeholder 6"/>
          <p:cNvSpPr>
            <a:spLocks noGrp="1"/>
          </p:cNvSpPr>
          <p:nvPr>
            <p:ph type="sldNum" sz="quarter" idx="12"/>
          </p:nvPr>
        </p:nvSpPr>
        <p:spPr>
          <a:xfrm>
            <a:off x="25817188" y="39379462"/>
            <a:ext cx="3633026" cy="1712151"/>
          </a:xfrm>
        </p:spPr>
        <p:txBody>
          <a:bodyPr/>
          <a:lstStyle>
            <a:lvl1pPr>
              <a:defRPr>
                <a:solidFill>
                  <a:srgbClr val="FFFFFF"/>
                </a:solidFill>
              </a:defRPr>
            </a:lvl1pPr>
          </a:lstStyle>
          <a:p>
            <a:fld id="{D57F1E4F-1CFF-5643-939E-217C01CDF565}" type="slidenum">
              <a:rPr lang="en-US" smtClean="0"/>
              <a:pPr/>
              <a:t>‹nr.›</a:t>
            </a:fld>
            <a:endParaRPr lang="en-US" dirty="0"/>
          </a:p>
        </p:txBody>
      </p:sp>
      <p:sp>
        <p:nvSpPr>
          <p:cNvPr id="11" name="Rectangle 10"/>
          <p:cNvSpPr/>
          <p:nvPr/>
        </p:nvSpPr>
        <p:spPr>
          <a:xfrm>
            <a:off x="22740049" y="1712151"/>
            <a:ext cx="6584859" cy="3937946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92889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582798" y="1084362"/>
            <a:ext cx="29109617" cy="40635039"/>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2422017" y="4010709"/>
            <a:ext cx="25431179" cy="8560753"/>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2422017" y="13126487"/>
            <a:ext cx="25431179" cy="24540824"/>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77302" y="39379462"/>
            <a:ext cx="6811923" cy="1712151"/>
          </a:xfrm>
          <a:prstGeom prst="rect">
            <a:avLst/>
          </a:prstGeom>
        </p:spPr>
        <p:txBody>
          <a:bodyPr vert="horz" lIns="91440" tIns="45720" rIns="91440" bIns="45720" rtlCol="0" anchor="b"/>
          <a:lstStyle>
            <a:lvl1pPr algn="l">
              <a:defRPr sz="2980">
                <a:solidFill>
                  <a:schemeClr val="tx1">
                    <a:lumMod val="75000"/>
                    <a:lumOff val="25000"/>
                  </a:schemeClr>
                </a:solidFill>
              </a:defRPr>
            </a:lvl1pPr>
          </a:lstStyle>
          <a:p>
            <a:fld id="{4CF2F181-94B8-48A3-BCAE-F0C842125A38}" type="datetime1">
              <a:rPr lang="nl-NL" smtClean="0"/>
              <a:t>11-4-2021</a:t>
            </a:fld>
            <a:endParaRPr lang="nl-NL" dirty="0"/>
          </a:p>
        </p:txBody>
      </p:sp>
      <p:sp>
        <p:nvSpPr>
          <p:cNvPr id="5" name="Footer Placeholder 4"/>
          <p:cNvSpPr>
            <a:spLocks noGrp="1"/>
          </p:cNvSpPr>
          <p:nvPr>
            <p:ph type="ftr" sz="quarter" idx="3"/>
          </p:nvPr>
        </p:nvSpPr>
        <p:spPr>
          <a:xfrm>
            <a:off x="8598161" y="39379462"/>
            <a:ext cx="13078892" cy="1712151"/>
          </a:xfrm>
          <a:prstGeom prst="rect">
            <a:avLst/>
          </a:prstGeom>
        </p:spPr>
        <p:txBody>
          <a:bodyPr vert="horz" lIns="91440" tIns="45720" rIns="91440" bIns="45720" rtlCol="0" anchor="b"/>
          <a:lstStyle>
            <a:lvl1pPr algn="ctr">
              <a:defRPr sz="2980">
                <a:solidFill>
                  <a:schemeClr val="tx1">
                    <a:lumMod val="75000"/>
                    <a:lumOff val="25000"/>
                  </a:schemeClr>
                </a:solidFill>
              </a:defRPr>
            </a:lvl1pPr>
          </a:lstStyle>
          <a:p>
            <a:endParaRPr lang="nl-NL" dirty="0"/>
          </a:p>
        </p:txBody>
      </p:sp>
      <p:sp>
        <p:nvSpPr>
          <p:cNvPr id="6" name="Slide Number Placeholder 5"/>
          <p:cNvSpPr>
            <a:spLocks noGrp="1"/>
          </p:cNvSpPr>
          <p:nvPr>
            <p:ph type="sldNum" sz="quarter" idx="4"/>
          </p:nvPr>
        </p:nvSpPr>
        <p:spPr>
          <a:xfrm>
            <a:off x="25902729" y="39379462"/>
            <a:ext cx="3633026" cy="1712151"/>
          </a:xfrm>
          <a:prstGeom prst="rect">
            <a:avLst/>
          </a:prstGeom>
        </p:spPr>
        <p:txBody>
          <a:bodyPr vert="horz" lIns="91440" tIns="45720" rIns="91440" bIns="45720" rtlCol="0" anchor="b"/>
          <a:lstStyle>
            <a:lvl1pPr algn="r">
              <a:defRPr sz="2980">
                <a:solidFill>
                  <a:schemeClr val="tx1">
                    <a:lumMod val="75000"/>
                    <a:lumOff val="25000"/>
                  </a:schemeClr>
                </a:solidFill>
              </a:defRPr>
            </a:lvl1pPr>
          </a:lstStyle>
          <a:p>
            <a:fld id="{09C03C58-465B-42F2-8BA3-01664A6B69B6}" type="slidenum">
              <a:rPr lang="nl-NL" smtClean="0"/>
              <a:pPr/>
              <a:t>‹nr.›</a:t>
            </a:fld>
            <a:endParaRPr lang="nl-NL" dirty="0"/>
          </a:p>
        </p:txBody>
      </p:sp>
    </p:spTree>
    <p:extLst>
      <p:ext uri="{BB962C8B-B14F-4D97-AF65-F5344CB8AC3E}">
        <p14:creationId xmlns:p14="http://schemas.microsoft.com/office/powerpoint/2010/main" val="1570703390"/>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4" r:id="rId7"/>
    <p:sldLayoutId id="2147483725" r:id="rId8"/>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3027487" rtl="0" eaLnBrk="1" latinLnBrk="0" hangingPunct="1">
        <a:lnSpc>
          <a:spcPct val="90000"/>
        </a:lnSpc>
        <a:spcBef>
          <a:spcPct val="0"/>
        </a:spcBef>
        <a:buNone/>
        <a:defRPr lang="en-US" sz="13244" kern="1200" cap="none" spc="0" baseline="0" dirty="0">
          <a:solidFill>
            <a:schemeClr val="tx1">
              <a:lumMod val="85000"/>
              <a:lumOff val="15000"/>
            </a:schemeClr>
          </a:solidFill>
          <a:effectLst/>
          <a:latin typeface="+mj-lt"/>
          <a:ea typeface="+mn-ea"/>
          <a:cs typeface="+mn-cs"/>
        </a:defRPr>
      </a:lvl1pPr>
    </p:titleStyle>
    <p:bodyStyle>
      <a:lvl1pPr marL="605497" indent="-605497" algn="l" defTabSz="3027487" rtl="0" eaLnBrk="1" latinLnBrk="0" hangingPunct="1">
        <a:lnSpc>
          <a:spcPct val="100000"/>
        </a:lnSpc>
        <a:spcBef>
          <a:spcPts val="2980"/>
        </a:spcBef>
        <a:spcAft>
          <a:spcPts val="0"/>
        </a:spcAft>
        <a:buClr>
          <a:schemeClr val="tx1">
            <a:lumMod val="85000"/>
            <a:lumOff val="15000"/>
          </a:schemeClr>
        </a:buClr>
        <a:buFont typeface="Garamond" pitchFamily="18" charset="0"/>
        <a:buChar char="◦"/>
        <a:defRPr sz="5960" kern="1200">
          <a:solidFill>
            <a:schemeClr val="tx1"/>
          </a:solidFill>
          <a:latin typeface="+mn-lt"/>
          <a:ea typeface="+mn-ea"/>
          <a:cs typeface="+mn-cs"/>
        </a:defRPr>
      </a:lvl1pPr>
      <a:lvl2pPr marL="1513743" indent="-605497" algn="l" defTabSz="3027487" rtl="0" eaLnBrk="1" latinLnBrk="0" hangingPunct="1">
        <a:lnSpc>
          <a:spcPct val="100000"/>
        </a:lnSpc>
        <a:spcBef>
          <a:spcPts val="1655"/>
        </a:spcBef>
        <a:buClr>
          <a:schemeClr val="tx1">
            <a:lumMod val="85000"/>
            <a:lumOff val="15000"/>
          </a:schemeClr>
        </a:buClr>
        <a:buFont typeface="Garamond" pitchFamily="18" charset="0"/>
        <a:buChar char="◦"/>
        <a:defRPr sz="5297" kern="1200">
          <a:solidFill>
            <a:schemeClr val="tx1"/>
          </a:solidFill>
          <a:latin typeface="+mn-lt"/>
          <a:ea typeface="+mn-ea"/>
          <a:cs typeface="+mn-cs"/>
        </a:defRPr>
      </a:lvl2pPr>
      <a:lvl3pPr marL="2421990" indent="-605497"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3pPr>
      <a:lvl4pPr marL="3330236" indent="-605497"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4pPr>
      <a:lvl5pPr marL="4238482" indent="-605497"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5pPr>
      <a:lvl6pPr marL="5297440" indent="-756872"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6pPr>
      <a:lvl7pPr marL="6290710" indent="-756872"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7pPr>
      <a:lvl8pPr marL="7283980" indent="-756872"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8pPr>
      <a:lvl9pPr marL="8277250" indent="-756872" algn="l" defTabSz="3027487" rtl="0" eaLnBrk="1" latinLnBrk="0" hangingPunct="1">
        <a:lnSpc>
          <a:spcPct val="100000"/>
        </a:lnSpc>
        <a:spcBef>
          <a:spcPts val="1655"/>
        </a:spcBef>
        <a:buClr>
          <a:schemeClr val="tx1">
            <a:lumMod val="85000"/>
            <a:lumOff val="15000"/>
          </a:schemeClr>
        </a:buClr>
        <a:buFont typeface="Garamond" pitchFamily="18" charset="0"/>
        <a:buChar char="◦"/>
        <a:defRPr sz="4635"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536" userDrawn="1">
          <p15:clr>
            <a:srgbClr val="F26B43"/>
          </p15:clr>
        </p15:guide>
        <p15:guide id="2" orient="horz" pos="1348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18" Type="http://schemas.openxmlformats.org/officeDocument/2006/relationships/image" Target="../media/image17.svg"/><Relationship Id="rId26" Type="http://schemas.openxmlformats.org/officeDocument/2006/relationships/image" Target="../media/image25.svg"/><Relationship Id="rId3" Type="http://schemas.microsoft.com/office/2007/relationships/hdphoto" Target="../media/hdphoto1.wdp"/><Relationship Id="rId21" Type="http://schemas.openxmlformats.org/officeDocument/2006/relationships/image" Target="../media/image20.png"/><Relationship Id="rId34" Type="http://schemas.openxmlformats.org/officeDocument/2006/relationships/image" Target="../media/image33.jpeg"/><Relationship Id="rId7" Type="http://schemas.openxmlformats.org/officeDocument/2006/relationships/image" Target="../media/image6.png"/><Relationship Id="rId12" Type="http://schemas.openxmlformats.org/officeDocument/2006/relationships/image" Target="../media/image11.svg"/><Relationship Id="rId17" Type="http://schemas.openxmlformats.org/officeDocument/2006/relationships/image" Target="../media/image16.png"/><Relationship Id="rId25" Type="http://schemas.openxmlformats.org/officeDocument/2006/relationships/image" Target="../media/image24.png"/><Relationship Id="rId33" Type="http://schemas.openxmlformats.org/officeDocument/2006/relationships/image" Target="../media/image32.jpeg"/><Relationship Id="rId2" Type="http://schemas.openxmlformats.org/officeDocument/2006/relationships/image" Target="../media/image3.png"/><Relationship Id="rId16" Type="http://schemas.openxmlformats.org/officeDocument/2006/relationships/image" Target="../media/image15.svg"/><Relationship Id="rId20" Type="http://schemas.openxmlformats.org/officeDocument/2006/relationships/image" Target="../media/image19.svg"/><Relationship Id="rId29" Type="http://schemas.openxmlformats.org/officeDocument/2006/relationships/image" Target="../media/image28.png"/><Relationship Id="rId1" Type="http://schemas.openxmlformats.org/officeDocument/2006/relationships/slideLayout" Target="../slideLayouts/slideLayout8.xml"/><Relationship Id="rId6" Type="http://schemas.openxmlformats.org/officeDocument/2006/relationships/image" Target="../media/image5.svg"/><Relationship Id="rId11" Type="http://schemas.openxmlformats.org/officeDocument/2006/relationships/image" Target="../media/image10.png"/><Relationship Id="rId24" Type="http://schemas.openxmlformats.org/officeDocument/2006/relationships/image" Target="../media/image23.svg"/><Relationship Id="rId32" Type="http://schemas.openxmlformats.org/officeDocument/2006/relationships/image" Target="../media/image31.sv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svg"/><Relationship Id="rId10" Type="http://schemas.openxmlformats.org/officeDocument/2006/relationships/image" Target="../media/image9.svg"/><Relationship Id="rId19" Type="http://schemas.openxmlformats.org/officeDocument/2006/relationships/image" Target="../media/image18.png"/><Relationship Id="rId31" Type="http://schemas.openxmlformats.org/officeDocument/2006/relationships/image" Target="../media/image30.png"/><Relationship Id="rId4" Type="http://schemas.openxmlformats.org/officeDocument/2006/relationships/hyperlink" Target="http://nl.wikipedia.org/wiki/faunatunnel" TargetMode="External"/><Relationship Id="rId9" Type="http://schemas.openxmlformats.org/officeDocument/2006/relationships/image" Target="../media/image8.png"/><Relationship Id="rId14" Type="http://schemas.openxmlformats.org/officeDocument/2006/relationships/image" Target="../media/image13.svg"/><Relationship Id="rId22" Type="http://schemas.openxmlformats.org/officeDocument/2006/relationships/image" Target="../media/image21.svg"/><Relationship Id="rId27" Type="http://schemas.openxmlformats.org/officeDocument/2006/relationships/image" Target="../media/image26.png"/><Relationship Id="rId30" Type="http://schemas.openxmlformats.org/officeDocument/2006/relationships/image" Target="../media/image29.sv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sharpenSoften amount="-96000"/>
                    </a14:imgEffect>
                    <a14:imgEffect>
                      <a14:brightnessContrast contrast="1000"/>
                    </a14:imgEffect>
                  </a14:imgLayer>
                </a14:imgProps>
              </a:ext>
              <a:ext uri="{837473B0-CC2E-450A-ABE3-18F120FF3D39}">
                <a1611:picAttrSrcUrl xmlns:a1611="http://schemas.microsoft.com/office/drawing/2016/11/main" r:id="rId4"/>
              </a:ext>
            </a:extLst>
          </a:blip>
          <a:srcRect/>
          <a:stretch>
            <a:fillRect l="-44000" r="-44000"/>
          </a:stretch>
        </a:blipFill>
        <a:effectLst/>
      </p:bgPr>
    </p:bg>
    <p:spTree>
      <p:nvGrpSpPr>
        <p:cNvPr id="1" name=""/>
        <p:cNvGrpSpPr/>
        <p:nvPr/>
      </p:nvGrpSpPr>
      <p:grpSpPr>
        <a:xfrm>
          <a:off x="0" y="0"/>
          <a:ext cx="0" cy="0"/>
          <a:chOff x="0" y="0"/>
          <a:chExt cx="0" cy="0"/>
        </a:xfrm>
      </p:grpSpPr>
      <p:grpSp>
        <p:nvGrpSpPr>
          <p:cNvPr id="115" name="Groep 114">
            <a:extLst>
              <a:ext uri="{FF2B5EF4-FFF2-40B4-BE49-F238E27FC236}">
                <a16:creationId xmlns:a16="http://schemas.microsoft.com/office/drawing/2014/main" id="{44C4A389-2458-4807-9E86-2DDB7B386E71}"/>
              </a:ext>
            </a:extLst>
          </p:cNvPr>
          <p:cNvGrpSpPr/>
          <p:nvPr/>
        </p:nvGrpSpPr>
        <p:grpSpPr>
          <a:xfrm>
            <a:off x="652347" y="5620134"/>
            <a:ext cx="21391750" cy="3348136"/>
            <a:chOff x="-390589" y="7936481"/>
            <a:chExt cx="23037382" cy="3642212"/>
          </a:xfrm>
        </p:grpSpPr>
        <p:sp>
          <p:nvSpPr>
            <p:cNvPr id="73" name="Afgeronde rechthoek 72"/>
            <p:cNvSpPr/>
            <p:nvPr/>
          </p:nvSpPr>
          <p:spPr>
            <a:xfrm>
              <a:off x="-317409" y="7936481"/>
              <a:ext cx="22950844" cy="3642212"/>
            </a:xfrm>
            <a:prstGeom prst="roundRect">
              <a:avLst>
                <a:gd name="adj" fmla="val 50000"/>
              </a:avLst>
            </a:prstGeom>
            <a:solidFill>
              <a:schemeClr val="accent5">
                <a:lumMod val="60000"/>
                <a:lumOff val="40000"/>
              </a:schemeClr>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9" name="Rechthoek 68"/>
            <p:cNvSpPr/>
            <p:nvPr/>
          </p:nvSpPr>
          <p:spPr>
            <a:xfrm>
              <a:off x="-390589" y="8411766"/>
              <a:ext cx="23037382" cy="2695216"/>
            </a:xfrm>
            <a:prstGeom prst="rect">
              <a:avLst/>
            </a:prstGeom>
            <a:noFill/>
          </p:spPr>
          <p:txBody>
            <a:bodyPr wrap="square" lIns="91440" tIns="45720" rIns="91440" bIns="45720">
              <a:spAutoFit/>
            </a:bodyPr>
            <a:lstStyle/>
            <a:p>
              <a:pPr algn="ctr"/>
              <a:r>
                <a:rPr lang="nl-NL" sz="15500" b="1" dirty="0">
                  <a:ln w="22225">
                    <a:solidFill>
                      <a:schemeClr val="accent4">
                        <a:lumMod val="60000"/>
                        <a:lumOff val="40000"/>
                      </a:schemeClr>
                    </a:solidFill>
                    <a:prstDash val="solid"/>
                  </a:ln>
                  <a:solidFill>
                    <a:schemeClr val="accent5">
                      <a:lumMod val="75000"/>
                    </a:schemeClr>
                  </a:solidFill>
                </a:rPr>
                <a:t>Vergunning aanvraag</a:t>
              </a:r>
            </a:p>
          </p:txBody>
        </p:sp>
      </p:grpSp>
      <p:sp>
        <p:nvSpPr>
          <p:cNvPr id="11" name="Lint: gekromd en omhoog gekanteld 10">
            <a:extLst>
              <a:ext uri="{FF2B5EF4-FFF2-40B4-BE49-F238E27FC236}">
                <a16:creationId xmlns:a16="http://schemas.microsoft.com/office/drawing/2014/main" id="{6669D65A-8BB7-4498-ADAA-6753F536BD3F}"/>
              </a:ext>
            </a:extLst>
          </p:cNvPr>
          <p:cNvSpPr/>
          <p:nvPr/>
        </p:nvSpPr>
        <p:spPr>
          <a:xfrm>
            <a:off x="0" y="1446481"/>
            <a:ext cx="22144310" cy="4117127"/>
          </a:xfrm>
          <a:prstGeom prst="ellipseRibbon2">
            <a:avLst>
              <a:gd name="adj1" fmla="val 34344"/>
              <a:gd name="adj2" fmla="val 50000"/>
              <a:gd name="adj3" fmla="val 12500"/>
            </a:avLst>
          </a:prstGeom>
          <a:solidFill>
            <a:srgbClr val="00B050"/>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7000" dirty="0">
                <a:latin typeface="Edwardian Script ITC" panose="030303020407070D0804" pitchFamily="66" charset="0"/>
                <a:cs typeface="Arial" panose="020B0604020202020204" pitchFamily="34" charset="0"/>
              </a:rPr>
              <a:t>Fauna tunnel </a:t>
            </a:r>
          </a:p>
        </p:txBody>
      </p:sp>
      <p:grpSp>
        <p:nvGrpSpPr>
          <p:cNvPr id="1055" name="Groep 1054">
            <a:extLst>
              <a:ext uri="{FF2B5EF4-FFF2-40B4-BE49-F238E27FC236}">
                <a16:creationId xmlns:a16="http://schemas.microsoft.com/office/drawing/2014/main" id="{D6F231F4-F244-40F1-A05E-658F7959A54A}"/>
              </a:ext>
            </a:extLst>
          </p:cNvPr>
          <p:cNvGrpSpPr/>
          <p:nvPr/>
        </p:nvGrpSpPr>
        <p:grpSpPr>
          <a:xfrm>
            <a:off x="224757" y="8848907"/>
            <a:ext cx="22878183" cy="32837849"/>
            <a:chOff x="134379" y="8705763"/>
            <a:chExt cx="22878183" cy="32837849"/>
          </a:xfrm>
        </p:grpSpPr>
        <p:sp>
          <p:nvSpPr>
            <p:cNvPr id="14" name="Vermenigvuldigingsteken 13">
              <a:extLst>
                <a:ext uri="{FF2B5EF4-FFF2-40B4-BE49-F238E27FC236}">
                  <a16:creationId xmlns:a16="http://schemas.microsoft.com/office/drawing/2014/main" id="{3A349013-8890-4FDA-BFCA-32EF4CB44C57}"/>
                </a:ext>
              </a:extLst>
            </p:cNvPr>
            <p:cNvSpPr/>
            <p:nvPr/>
          </p:nvSpPr>
          <p:spPr>
            <a:xfrm>
              <a:off x="13267385" y="26951350"/>
              <a:ext cx="3426738" cy="3288859"/>
            </a:xfrm>
            <a:prstGeom prst="mathMultiply">
              <a:avLst>
                <a:gd name="adj1" fmla="val 17561"/>
              </a:avLst>
            </a:prstGeom>
            <a:solidFill>
              <a:srgbClr val="FF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8000" dirty="0">
                  <a:latin typeface="Arial" panose="020B0604020202020204" pitchFamily="34" charset="0"/>
                  <a:cs typeface="Arial" panose="020B0604020202020204" pitchFamily="34" charset="0"/>
                </a:rPr>
                <a:t>Nee</a:t>
              </a:r>
            </a:p>
          </p:txBody>
        </p:sp>
        <p:grpSp>
          <p:nvGrpSpPr>
            <p:cNvPr id="110" name="Groep 109">
              <a:extLst>
                <a:ext uri="{FF2B5EF4-FFF2-40B4-BE49-F238E27FC236}">
                  <a16:creationId xmlns:a16="http://schemas.microsoft.com/office/drawing/2014/main" id="{0B9208EC-446C-47BC-9A12-B2C93A268F3F}"/>
                </a:ext>
              </a:extLst>
            </p:cNvPr>
            <p:cNvGrpSpPr/>
            <p:nvPr/>
          </p:nvGrpSpPr>
          <p:grpSpPr>
            <a:xfrm>
              <a:off x="4690989" y="26411282"/>
              <a:ext cx="3755965" cy="3286151"/>
              <a:chOff x="15940930" y="25545254"/>
              <a:chExt cx="2315396" cy="2198560"/>
            </a:xfrm>
          </p:grpSpPr>
          <p:pic>
            <p:nvPicPr>
              <p:cNvPr id="16" name="Graphic 15" descr="Vinkje met effen opvulling">
                <a:extLst>
                  <a:ext uri="{FF2B5EF4-FFF2-40B4-BE49-F238E27FC236}">
                    <a16:creationId xmlns:a16="http://schemas.microsoft.com/office/drawing/2014/main" id="{38358302-D36A-4170-96D4-3D069ACC0E7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940930" y="25545254"/>
                <a:ext cx="2198560" cy="2198560"/>
              </a:xfrm>
              <a:prstGeom prst="rect">
                <a:avLst/>
              </a:prstGeom>
            </p:spPr>
          </p:pic>
          <p:sp>
            <p:nvSpPr>
              <p:cNvPr id="19" name="Tekstvak 18">
                <a:extLst>
                  <a:ext uri="{FF2B5EF4-FFF2-40B4-BE49-F238E27FC236}">
                    <a16:creationId xmlns:a16="http://schemas.microsoft.com/office/drawing/2014/main" id="{9384A707-4EE4-4969-9EC5-AE9F266C7E86}"/>
                  </a:ext>
                </a:extLst>
              </p:cNvPr>
              <p:cNvSpPr txBox="1"/>
              <p:nvPr/>
            </p:nvSpPr>
            <p:spPr>
              <a:xfrm>
                <a:off x="16404666" y="26537779"/>
                <a:ext cx="1851660" cy="885431"/>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Ja</a:t>
                </a:r>
              </a:p>
            </p:txBody>
          </p:sp>
        </p:grpSp>
        <p:grpSp>
          <p:nvGrpSpPr>
            <p:cNvPr id="60" name="Groep 59">
              <a:extLst>
                <a:ext uri="{FF2B5EF4-FFF2-40B4-BE49-F238E27FC236}">
                  <a16:creationId xmlns:a16="http://schemas.microsoft.com/office/drawing/2014/main" id="{9D1ECF93-7C30-4D91-954B-CA2236CCA7AA}"/>
                </a:ext>
              </a:extLst>
            </p:cNvPr>
            <p:cNvGrpSpPr/>
            <p:nvPr/>
          </p:nvGrpSpPr>
          <p:grpSpPr>
            <a:xfrm>
              <a:off x="9709708" y="37040484"/>
              <a:ext cx="5312347" cy="4503128"/>
              <a:chOff x="3144438" y="29412040"/>
              <a:chExt cx="2793344" cy="2596646"/>
            </a:xfrm>
          </p:grpSpPr>
          <p:pic>
            <p:nvPicPr>
              <p:cNvPr id="24" name="Graphic 23" descr="Hamer met effen opvulling">
                <a:extLst>
                  <a:ext uri="{FF2B5EF4-FFF2-40B4-BE49-F238E27FC236}">
                    <a16:creationId xmlns:a16="http://schemas.microsoft.com/office/drawing/2014/main" id="{78657EE5-5654-40E5-9117-C37A49529A3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144438" y="29412040"/>
                <a:ext cx="2596646" cy="2596646"/>
              </a:xfrm>
              <a:prstGeom prst="rect">
                <a:avLst/>
              </a:prstGeom>
            </p:spPr>
          </p:pic>
          <p:sp>
            <p:nvSpPr>
              <p:cNvPr id="56" name="Tekstvak 55">
                <a:extLst>
                  <a:ext uri="{FF2B5EF4-FFF2-40B4-BE49-F238E27FC236}">
                    <a16:creationId xmlns:a16="http://schemas.microsoft.com/office/drawing/2014/main" id="{5221B87F-F215-44D8-A082-6AA7B2B580BE}"/>
                  </a:ext>
                </a:extLst>
              </p:cNvPr>
              <p:cNvSpPr txBox="1"/>
              <p:nvPr/>
            </p:nvSpPr>
            <p:spPr>
              <a:xfrm>
                <a:off x="3578901" y="30430549"/>
                <a:ext cx="2358881" cy="636805"/>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Definitief</a:t>
                </a:r>
                <a:r>
                  <a:rPr lang="nl-NL" sz="6000" dirty="0">
                    <a:latin typeface="Arial" panose="020B0604020202020204" pitchFamily="34" charset="0"/>
                    <a:cs typeface="Arial" panose="020B0604020202020204" pitchFamily="34" charset="0"/>
                  </a:rPr>
                  <a:t> </a:t>
                </a:r>
              </a:p>
            </p:txBody>
          </p:sp>
        </p:grpSp>
        <p:grpSp>
          <p:nvGrpSpPr>
            <p:cNvPr id="76" name="Groep 75">
              <a:extLst>
                <a:ext uri="{FF2B5EF4-FFF2-40B4-BE49-F238E27FC236}">
                  <a16:creationId xmlns:a16="http://schemas.microsoft.com/office/drawing/2014/main" id="{B2A923AA-E524-4D77-BF10-1C3696D16F9E}"/>
                </a:ext>
              </a:extLst>
            </p:cNvPr>
            <p:cNvGrpSpPr/>
            <p:nvPr/>
          </p:nvGrpSpPr>
          <p:grpSpPr>
            <a:xfrm>
              <a:off x="17103600" y="36842049"/>
              <a:ext cx="4837717" cy="4503129"/>
              <a:chOff x="14180833" y="30387296"/>
              <a:chExt cx="3611880" cy="3327275"/>
            </a:xfrm>
          </p:grpSpPr>
          <p:pic>
            <p:nvPicPr>
              <p:cNvPr id="62" name="Graphic 61" descr="Mannelijke bouwvakker met effen opvulling">
                <a:extLst>
                  <a:ext uri="{FF2B5EF4-FFF2-40B4-BE49-F238E27FC236}">
                    <a16:creationId xmlns:a16="http://schemas.microsoft.com/office/drawing/2014/main" id="{8AAA5F5C-F164-4C29-80F0-D61B73A3AD30}"/>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353527" y="30387296"/>
                <a:ext cx="3327275" cy="3327275"/>
              </a:xfrm>
              <a:prstGeom prst="rect">
                <a:avLst/>
              </a:prstGeom>
            </p:spPr>
          </p:pic>
          <p:sp>
            <p:nvSpPr>
              <p:cNvPr id="81" name="Tekstvak 80">
                <a:extLst>
                  <a:ext uri="{FF2B5EF4-FFF2-40B4-BE49-F238E27FC236}">
                    <a16:creationId xmlns:a16="http://schemas.microsoft.com/office/drawing/2014/main" id="{796855A2-0300-4DC8-BD40-68DECE379979}"/>
                  </a:ext>
                </a:extLst>
              </p:cNvPr>
              <p:cNvSpPr txBox="1"/>
              <p:nvPr/>
            </p:nvSpPr>
            <p:spPr>
              <a:xfrm>
                <a:off x="14180833" y="31801325"/>
                <a:ext cx="3611880" cy="1015663"/>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Uitvoeren</a:t>
                </a:r>
                <a:r>
                  <a:rPr lang="nl-NL" sz="6000" dirty="0">
                    <a:solidFill>
                      <a:schemeClr val="bg1"/>
                    </a:solidFill>
                    <a:latin typeface="Arial" panose="020B0604020202020204" pitchFamily="34" charset="0"/>
                    <a:cs typeface="Arial" panose="020B0604020202020204" pitchFamily="34" charset="0"/>
                  </a:rPr>
                  <a:t> </a:t>
                </a:r>
                <a:r>
                  <a:rPr lang="nl-NL" sz="6000" dirty="0">
                    <a:latin typeface="Arial" panose="020B0604020202020204" pitchFamily="34" charset="0"/>
                    <a:cs typeface="Arial" panose="020B0604020202020204" pitchFamily="34" charset="0"/>
                  </a:rPr>
                  <a:t> </a:t>
                </a:r>
              </a:p>
            </p:txBody>
          </p:sp>
        </p:grpSp>
        <p:grpSp>
          <p:nvGrpSpPr>
            <p:cNvPr id="92" name="Groep 91">
              <a:extLst>
                <a:ext uri="{FF2B5EF4-FFF2-40B4-BE49-F238E27FC236}">
                  <a16:creationId xmlns:a16="http://schemas.microsoft.com/office/drawing/2014/main" id="{B62EAEA1-7EFF-4A1D-BFC1-7792794EEDB7}"/>
                </a:ext>
              </a:extLst>
            </p:cNvPr>
            <p:cNvGrpSpPr/>
            <p:nvPr/>
          </p:nvGrpSpPr>
          <p:grpSpPr>
            <a:xfrm>
              <a:off x="134379" y="9875681"/>
              <a:ext cx="5678489" cy="4934480"/>
              <a:chOff x="2196960" y="19975013"/>
              <a:chExt cx="4117467" cy="3447920"/>
            </a:xfrm>
          </p:grpSpPr>
          <p:pic>
            <p:nvPicPr>
              <p:cNvPr id="91" name="Graphic 90" descr="Denkwolkje met effen opvulling">
                <a:extLst>
                  <a:ext uri="{FF2B5EF4-FFF2-40B4-BE49-F238E27FC236}">
                    <a16:creationId xmlns:a16="http://schemas.microsoft.com/office/drawing/2014/main" id="{EE0DC8DF-30A4-457A-9FE7-12D13E6BD6E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196960" y="19975013"/>
                <a:ext cx="3447920" cy="3447920"/>
              </a:xfrm>
              <a:prstGeom prst="rect">
                <a:avLst/>
              </a:prstGeom>
            </p:spPr>
          </p:pic>
          <p:sp>
            <p:nvSpPr>
              <p:cNvPr id="93" name="Tekstvak 92">
                <a:extLst>
                  <a:ext uri="{FF2B5EF4-FFF2-40B4-BE49-F238E27FC236}">
                    <a16:creationId xmlns:a16="http://schemas.microsoft.com/office/drawing/2014/main" id="{0FA6FDBF-49D3-49B1-B2AD-725520A8B545}"/>
                  </a:ext>
                </a:extLst>
              </p:cNvPr>
              <p:cNvSpPr txBox="1"/>
              <p:nvPr/>
            </p:nvSpPr>
            <p:spPr>
              <a:xfrm>
                <a:off x="2534506" y="20841267"/>
                <a:ext cx="3779921" cy="924740"/>
              </a:xfrm>
              <a:prstGeom prst="rect">
                <a:avLst/>
              </a:prstGeom>
              <a:noFill/>
            </p:spPr>
            <p:txBody>
              <a:bodyPr wrap="square" rtlCol="0">
                <a:spAutoFit/>
              </a:bodyPr>
              <a:lstStyle/>
              <a:p>
                <a:r>
                  <a:rPr lang="nl-NL" sz="8000" dirty="0">
                    <a:latin typeface="Arial" panose="020B0604020202020204" pitchFamily="34" charset="0"/>
                    <a:cs typeface="Arial" panose="020B0604020202020204" pitchFamily="34" charset="0"/>
                  </a:rPr>
                  <a:t>Het idee</a:t>
                </a:r>
              </a:p>
            </p:txBody>
          </p:sp>
        </p:grpSp>
        <p:grpSp>
          <p:nvGrpSpPr>
            <p:cNvPr id="96" name="Groep 95">
              <a:extLst>
                <a:ext uri="{FF2B5EF4-FFF2-40B4-BE49-F238E27FC236}">
                  <a16:creationId xmlns:a16="http://schemas.microsoft.com/office/drawing/2014/main" id="{ECCFE53A-CCE4-4445-AF0C-50C1E68754F6}"/>
                </a:ext>
              </a:extLst>
            </p:cNvPr>
            <p:cNvGrpSpPr/>
            <p:nvPr/>
          </p:nvGrpSpPr>
          <p:grpSpPr>
            <a:xfrm>
              <a:off x="5940606" y="8705763"/>
              <a:ext cx="7873105" cy="5849720"/>
              <a:chOff x="6195775" y="19579375"/>
              <a:chExt cx="4116381" cy="3077541"/>
            </a:xfrm>
          </p:grpSpPr>
          <p:pic>
            <p:nvPicPr>
              <p:cNvPr id="95" name="Graphic 94" descr="Vragen met effen opvulling">
                <a:extLst>
                  <a:ext uri="{FF2B5EF4-FFF2-40B4-BE49-F238E27FC236}">
                    <a16:creationId xmlns:a16="http://schemas.microsoft.com/office/drawing/2014/main" id="{0C148DEC-BF48-41D7-9833-FAB8789C9B5A}"/>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6195775" y="19579375"/>
                <a:ext cx="3077541" cy="3077541"/>
              </a:xfrm>
              <a:prstGeom prst="rect">
                <a:avLst/>
              </a:prstGeom>
            </p:spPr>
          </p:pic>
          <p:sp>
            <p:nvSpPr>
              <p:cNvPr id="97" name="Tekstvak 96">
                <a:extLst>
                  <a:ext uri="{FF2B5EF4-FFF2-40B4-BE49-F238E27FC236}">
                    <a16:creationId xmlns:a16="http://schemas.microsoft.com/office/drawing/2014/main" id="{2404B984-A9E1-49F0-B844-A83FDC55AE9E}"/>
                  </a:ext>
                </a:extLst>
              </p:cNvPr>
              <p:cNvSpPr txBox="1"/>
              <p:nvPr/>
            </p:nvSpPr>
            <p:spPr>
              <a:xfrm>
                <a:off x="6532235" y="21019598"/>
                <a:ext cx="3779921" cy="1343948"/>
              </a:xfrm>
              <a:prstGeom prst="rect">
                <a:avLst/>
              </a:prstGeom>
              <a:noFill/>
            </p:spPr>
            <p:txBody>
              <a:bodyPr wrap="square" rtlCol="0">
                <a:spAutoFit/>
              </a:bodyPr>
              <a:lstStyle/>
              <a:p>
                <a:r>
                  <a:rPr lang="nl-NL" sz="8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Aanvraag indienen </a:t>
                </a:r>
              </a:p>
            </p:txBody>
          </p:sp>
        </p:grpSp>
        <p:grpSp>
          <p:nvGrpSpPr>
            <p:cNvPr id="104" name="Groep 103">
              <a:extLst>
                <a:ext uri="{FF2B5EF4-FFF2-40B4-BE49-F238E27FC236}">
                  <a16:creationId xmlns:a16="http://schemas.microsoft.com/office/drawing/2014/main" id="{766BA2DB-3BE8-432F-9C8E-DC47ABF9EEC5}"/>
                </a:ext>
              </a:extLst>
            </p:cNvPr>
            <p:cNvGrpSpPr/>
            <p:nvPr/>
          </p:nvGrpSpPr>
          <p:grpSpPr>
            <a:xfrm>
              <a:off x="8281736" y="24477735"/>
              <a:ext cx="5116630" cy="3290628"/>
              <a:chOff x="17791178" y="24146405"/>
              <a:chExt cx="2784047" cy="1261712"/>
            </a:xfrm>
          </p:grpSpPr>
          <p:pic>
            <p:nvPicPr>
              <p:cNvPr id="103" name="Graphic 102" descr="Duim omhoog met effen opvulling">
                <a:extLst>
                  <a:ext uri="{FF2B5EF4-FFF2-40B4-BE49-F238E27FC236}">
                    <a16:creationId xmlns:a16="http://schemas.microsoft.com/office/drawing/2014/main" id="{9940C819-AE00-4C0A-AA2E-EF272A93E541}"/>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8252311" y="24146405"/>
                <a:ext cx="1594450" cy="1261712"/>
              </a:xfrm>
              <a:prstGeom prst="rect">
                <a:avLst/>
              </a:prstGeom>
            </p:spPr>
          </p:pic>
          <p:sp>
            <p:nvSpPr>
              <p:cNvPr id="105" name="Tekstvak 104">
                <a:extLst>
                  <a:ext uri="{FF2B5EF4-FFF2-40B4-BE49-F238E27FC236}">
                    <a16:creationId xmlns:a16="http://schemas.microsoft.com/office/drawing/2014/main" id="{83D90F14-5A94-4B47-87A3-DFB98C03886B}"/>
                  </a:ext>
                </a:extLst>
              </p:cNvPr>
              <p:cNvSpPr txBox="1"/>
              <p:nvPr/>
            </p:nvSpPr>
            <p:spPr>
              <a:xfrm>
                <a:off x="17791178" y="24587610"/>
                <a:ext cx="2784047" cy="507441"/>
              </a:xfrm>
              <a:prstGeom prst="rect">
                <a:avLst/>
              </a:prstGeom>
              <a:noFill/>
            </p:spPr>
            <p:txBody>
              <a:bodyPr wrap="square" rtlCol="0">
                <a:spAutoFit/>
              </a:bodyPr>
              <a:lstStyle/>
              <a:p>
                <a:r>
                  <a:rPr lang="nl-NL" sz="8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Akkoord</a:t>
                </a:r>
                <a:r>
                  <a:rPr lang="nl-NL" sz="6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nl-NL" sz="6000" b="1" dirty="0">
                  <a:latin typeface="Arial" panose="020B0604020202020204" pitchFamily="34" charset="0"/>
                  <a:cs typeface="Arial" panose="020B0604020202020204" pitchFamily="34" charset="0"/>
                </a:endParaRPr>
              </a:p>
            </p:txBody>
          </p:sp>
        </p:grpSp>
        <p:grpSp>
          <p:nvGrpSpPr>
            <p:cNvPr id="108" name="Groep 107">
              <a:extLst>
                <a:ext uri="{FF2B5EF4-FFF2-40B4-BE49-F238E27FC236}">
                  <a16:creationId xmlns:a16="http://schemas.microsoft.com/office/drawing/2014/main" id="{E85E5AF3-6596-4F01-980E-B59FE7EA03CD}"/>
                </a:ext>
              </a:extLst>
            </p:cNvPr>
            <p:cNvGrpSpPr/>
            <p:nvPr/>
          </p:nvGrpSpPr>
          <p:grpSpPr>
            <a:xfrm>
              <a:off x="3497864" y="31242384"/>
              <a:ext cx="5125476" cy="3893556"/>
              <a:chOff x="13778148" y="26464103"/>
              <a:chExt cx="2438987" cy="2747812"/>
            </a:xfrm>
          </p:grpSpPr>
          <p:pic>
            <p:nvPicPr>
              <p:cNvPr id="107" name="Graphic 106" descr="Krant met effen opvulling">
                <a:extLst>
                  <a:ext uri="{FF2B5EF4-FFF2-40B4-BE49-F238E27FC236}">
                    <a16:creationId xmlns:a16="http://schemas.microsoft.com/office/drawing/2014/main" id="{E1D3F119-C315-4630-930B-F5E73BC4DD30}"/>
                  </a:ext>
                </a:extLst>
              </p:cNvPr>
              <p:cNvPicPr>
                <a:picLocks noChangeAspect="1"/>
              </p:cNvPicPr>
              <p:nvPr/>
            </p:nvPicPr>
            <p:blipFill>
              <a:blip r:embed="rId17">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3778148" y="26464103"/>
                <a:ext cx="2438987" cy="2747812"/>
              </a:xfrm>
              <a:prstGeom prst="rect">
                <a:avLst/>
              </a:prstGeom>
            </p:spPr>
          </p:pic>
          <p:sp>
            <p:nvSpPr>
              <p:cNvPr id="109" name="Tekstvak 108">
                <a:extLst>
                  <a:ext uri="{FF2B5EF4-FFF2-40B4-BE49-F238E27FC236}">
                    <a16:creationId xmlns:a16="http://schemas.microsoft.com/office/drawing/2014/main" id="{D36656BC-C92B-4136-B5DB-96E7FC403C8B}"/>
                  </a:ext>
                </a:extLst>
              </p:cNvPr>
              <p:cNvSpPr txBox="1"/>
              <p:nvPr/>
            </p:nvSpPr>
            <p:spPr>
              <a:xfrm>
                <a:off x="13859703" y="27080113"/>
                <a:ext cx="2299498" cy="887727"/>
              </a:xfrm>
              <a:prstGeom prst="rect">
                <a:avLst/>
              </a:prstGeom>
              <a:noFill/>
            </p:spPr>
            <p:txBody>
              <a:bodyPr wrap="square" rtlCol="0">
                <a:spAutoFit/>
              </a:bodyPr>
              <a:lstStyle/>
              <a:p>
                <a:r>
                  <a:rPr lang="nl-NL" sz="8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Publicatie</a:t>
                </a:r>
                <a:r>
                  <a:rPr lang="nl-NL" sz="6000" dirty="0">
                    <a:latin typeface="Arial" panose="020B0604020202020204" pitchFamily="34" charset="0"/>
                    <a:cs typeface="Arial" panose="020B0604020202020204" pitchFamily="34" charset="0"/>
                  </a:rPr>
                  <a:t>  </a:t>
                </a:r>
              </a:p>
            </p:txBody>
          </p:sp>
        </p:grpSp>
        <p:grpSp>
          <p:nvGrpSpPr>
            <p:cNvPr id="113" name="Groep 112">
              <a:extLst>
                <a:ext uri="{FF2B5EF4-FFF2-40B4-BE49-F238E27FC236}">
                  <a16:creationId xmlns:a16="http://schemas.microsoft.com/office/drawing/2014/main" id="{53AFBDA3-29E0-4B58-A8D9-685A725BBC0B}"/>
                </a:ext>
              </a:extLst>
            </p:cNvPr>
            <p:cNvGrpSpPr/>
            <p:nvPr/>
          </p:nvGrpSpPr>
          <p:grpSpPr>
            <a:xfrm>
              <a:off x="4028935" y="36591232"/>
              <a:ext cx="4417370" cy="4431120"/>
              <a:chOff x="6298726" y="24359784"/>
              <a:chExt cx="3099208" cy="2983745"/>
            </a:xfrm>
          </p:grpSpPr>
          <p:pic>
            <p:nvPicPr>
              <p:cNvPr id="112" name="Graphic 111" descr="Boos gezicht met effen opvulling met effen opvulling">
                <a:extLst>
                  <a:ext uri="{FF2B5EF4-FFF2-40B4-BE49-F238E27FC236}">
                    <a16:creationId xmlns:a16="http://schemas.microsoft.com/office/drawing/2014/main" id="{1D52FFAC-3B11-49A8-B978-5AEEAD993B22}"/>
                  </a:ext>
                </a:extLst>
              </p:cNvPr>
              <p:cNvPicPr>
                <a:picLocks noChangeAspect="1"/>
              </p:cNvPicPr>
              <p:nvPr/>
            </p:nvPicPr>
            <p:blipFill>
              <a:blip r:embed="rId19">
                <a:extLst>
                  <a:ext uri="{28A0092B-C50C-407E-A947-70E740481C1C}">
                    <a14:useLocalDpi xmlns:a14="http://schemas.microsoft.com/office/drawing/2010/main" val="0"/>
                  </a:ext>
                  <a:ext uri="{96DAC541-7B7A-43D3-8B79-37D633B846F1}">
                    <asvg:svgBlip xmlns:asvg="http://schemas.microsoft.com/office/drawing/2016/SVG/main" r:embed="rId20"/>
                  </a:ext>
                </a:extLst>
              </a:blip>
              <a:stretch>
                <a:fillRect/>
              </a:stretch>
            </p:blipFill>
            <p:spPr>
              <a:xfrm>
                <a:off x="6298726" y="24359784"/>
                <a:ext cx="2983745" cy="2983745"/>
              </a:xfrm>
              <a:prstGeom prst="rect">
                <a:avLst/>
              </a:prstGeom>
            </p:spPr>
          </p:pic>
          <p:sp>
            <p:nvSpPr>
              <p:cNvPr id="114" name="Tekstvak 113">
                <a:extLst>
                  <a:ext uri="{FF2B5EF4-FFF2-40B4-BE49-F238E27FC236}">
                    <a16:creationId xmlns:a16="http://schemas.microsoft.com/office/drawing/2014/main" id="{7FC62567-697A-4866-8839-2A8D5388F003}"/>
                  </a:ext>
                </a:extLst>
              </p:cNvPr>
              <p:cNvSpPr txBox="1"/>
              <p:nvPr/>
            </p:nvSpPr>
            <p:spPr>
              <a:xfrm>
                <a:off x="6340181" y="25505698"/>
                <a:ext cx="3057753" cy="891153"/>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Bezwaar</a:t>
                </a:r>
                <a:r>
                  <a:rPr lang="nl-NL" sz="6000" dirty="0">
                    <a:latin typeface="Arial" panose="020B0604020202020204" pitchFamily="34" charset="0"/>
                    <a:cs typeface="Arial" panose="020B0604020202020204" pitchFamily="34" charset="0"/>
                  </a:rPr>
                  <a:t>  </a:t>
                </a:r>
              </a:p>
            </p:txBody>
          </p:sp>
        </p:grpSp>
        <p:sp>
          <p:nvSpPr>
            <p:cNvPr id="116" name="PIJL-RECHTS 78">
              <a:extLst>
                <a:ext uri="{FF2B5EF4-FFF2-40B4-BE49-F238E27FC236}">
                  <a16:creationId xmlns:a16="http://schemas.microsoft.com/office/drawing/2014/main" id="{6939C8BA-D55E-4459-B214-22140AAA792F}"/>
                </a:ext>
              </a:extLst>
            </p:cNvPr>
            <p:cNvSpPr/>
            <p:nvPr/>
          </p:nvSpPr>
          <p:spPr>
            <a:xfrm rot="5400000">
              <a:off x="5417429" y="35197200"/>
              <a:ext cx="1559845" cy="1437325"/>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7" name="PIJL-RECHTS 78">
              <a:extLst>
                <a:ext uri="{FF2B5EF4-FFF2-40B4-BE49-F238E27FC236}">
                  <a16:creationId xmlns:a16="http://schemas.microsoft.com/office/drawing/2014/main" id="{A2FBDE2B-9B0E-4607-89CD-668BC42E1E39}"/>
                </a:ext>
              </a:extLst>
            </p:cNvPr>
            <p:cNvSpPr/>
            <p:nvPr/>
          </p:nvSpPr>
          <p:spPr>
            <a:xfrm rot="5400000">
              <a:off x="5131638" y="29765972"/>
              <a:ext cx="1559845" cy="1437325"/>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8" name="PIJL-RECHTS 78">
              <a:extLst>
                <a:ext uri="{FF2B5EF4-FFF2-40B4-BE49-F238E27FC236}">
                  <a16:creationId xmlns:a16="http://schemas.microsoft.com/office/drawing/2014/main" id="{5FBA79F3-A38A-40FF-A8C4-5E3338661857}"/>
                </a:ext>
              </a:extLst>
            </p:cNvPr>
            <p:cNvSpPr/>
            <p:nvPr/>
          </p:nvSpPr>
          <p:spPr>
            <a:xfrm>
              <a:off x="11788349" y="12018812"/>
              <a:ext cx="1559845" cy="1437325"/>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19" name="PIJL-RECHTS 78">
              <a:extLst>
                <a:ext uri="{FF2B5EF4-FFF2-40B4-BE49-F238E27FC236}">
                  <a16:creationId xmlns:a16="http://schemas.microsoft.com/office/drawing/2014/main" id="{F43A22E2-BF67-4FFD-9409-663F737C8E25}"/>
                </a:ext>
              </a:extLst>
            </p:cNvPr>
            <p:cNvSpPr/>
            <p:nvPr/>
          </p:nvSpPr>
          <p:spPr>
            <a:xfrm>
              <a:off x="4698767" y="11603078"/>
              <a:ext cx="1559845" cy="1437325"/>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20" name="Pijl: gebogen 119">
              <a:extLst>
                <a:ext uri="{FF2B5EF4-FFF2-40B4-BE49-F238E27FC236}">
                  <a16:creationId xmlns:a16="http://schemas.microsoft.com/office/drawing/2014/main" id="{ABBDF7DD-F2AA-4EC4-83D0-6B3A5B0C9344}"/>
                </a:ext>
              </a:extLst>
            </p:cNvPr>
            <p:cNvSpPr/>
            <p:nvPr/>
          </p:nvSpPr>
          <p:spPr>
            <a:xfrm rot="5400000">
              <a:off x="13292647" y="25822571"/>
              <a:ext cx="1323440" cy="185104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22" name="Pijl: gebogen 121">
              <a:extLst>
                <a:ext uri="{FF2B5EF4-FFF2-40B4-BE49-F238E27FC236}">
                  <a16:creationId xmlns:a16="http://schemas.microsoft.com/office/drawing/2014/main" id="{F15D0B38-9451-42E1-BBD9-EFA344AACE7E}"/>
                </a:ext>
              </a:extLst>
            </p:cNvPr>
            <p:cNvSpPr/>
            <p:nvPr/>
          </p:nvSpPr>
          <p:spPr>
            <a:xfrm rot="16200000" flipH="1">
              <a:off x="6106343" y="26005905"/>
              <a:ext cx="1257852" cy="185104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123" name="PIJL-RECHTS 81">
              <a:extLst>
                <a:ext uri="{FF2B5EF4-FFF2-40B4-BE49-F238E27FC236}">
                  <a16:creationId xmlns:a16="http://schemas.microsoft.com/office/drawing/2014/main" id="{4B538F06-4F33-4507-84A8-1C5673A7DD3D}"/>
                </a:ext>
              </a:extLst>
            </p:cNvPr>
            <p:cNvSpPr/>
            <p:nvPr/>
          </p:nvSpPr>
          <p:spPr>
            <a:xfrm>
              <a:off x="8268935" y="38830565"/>
              <a:ext cx="1726482" cy="1437325"/>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 name="PIJL-RECHTS 81">
              <a:extLst>
                <a:ext uri="{FF2B5EF4-FFF2-40B4-BE49-F238E27FC236}">
                  <a16:creationId xmlns:a16="http://schemas.microsoft.com/office/drawing/2014/main" id="{C035FC6E-8FF9-478B-9DF0-19C1C7D70787}"/>
                </a:ext>
              </a:extLst>
            </p:cNvPr>
            <p:cNvSpPr/>
            <p:nvPr/>
          </p:nvSpPr>
          <p:spPr>
            <a:xfrm>
              <a:off x="15188524" y="38600437"/>
              <a:ext cx="1726482" cy="1437325"/>
            </a:xfrm>
            <a:prstGeom prst="rightArrow">
              <a:avLst>
                <a:gd name="adj1" fmla="val 44433"/>
                <a:gd name="adj2" fmla="val 66596"/>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052" name="Groep 1051">
              <a:extLst>
                <a:ext uri="{FF2B5EF4-FFF2-40B4-BE49-F238E27FC236}">
                  <a16:creationId xmlns:a16="http://schemas.microsoft.com/office/drawing/2014/main" id="{9BE7F762-3594-4311-93DE-ADFE6A64BFB5}"/>
                </a:ext>
              </a:extLst>
            </p:cNvPr>
            <p:cNvGrpSpPr/>
            <p:nvPr/>
          </p:nvGrpSpPr>
          <p:grpSpPr>
            <a:xfrm>
              <a:off x="12581524" y="9232081"/>
              <a:ext cx="6684032" cy="6127806"/>
              <a:chOff x="12210743" y="12281318"/>
              <a:chExt cx="6684032" cy="6127806"/>
            </a:xfrm>
          </p:grpSpPr>
          <p:grpSp>
            <p:nvGrpSpPr>
              <p:cNvPr id="100" name="Groep 99">
                <a:extLst>
                  <a:ext uri="{FF2B5EF4-FFF2-40B4-BE49-F238E27FC236}">
                    <a16:creationId xmlns:a16="http://schemas.microsoft.com/office/drawing/2014/main" id="{7FC5C4C6-8D7A-45A1-AB2B-15E0991A6DEE}"/>
                  </a:ext>
                </a:extLst>
              </p:cNvPr>
              <p:cNvGrpSpPr/>
              <p:nvPr/>
            </p:nvGrpSpPr>
            <p:grpSpPr>
              <a:xfrm>
                <a:off x="12864279" y="12281318"/>
                <a:ext cx="6030496" cy="6127806"/>
                <a:chOff x="10081694" y="20485879"/>
                <a:chExt cx="2760551" cy="2679751"/>
              </a:xfrm>
            </p:grpSpPr>
            <p:pic>
              <p:nvPicPr>
                <p:cNvPr id="99" name="Graphic 98" descr="Vinkje Postvak IN met effen opvulling">
                  <a:extLst>
                    <a:ext uri="{FF2B5EF4-FFF2-40B4-BE49-F238E27FC236}">
                      <a16:creationId xmlns:a16="http://schemas.microsoft.com/office/drawing/2014/main" id="{1E08A43D-D672-4BAC-A9F7-EEF29DDB7A15}"/>
                    </a:ext>
                  </a:extLst>
                </p:cNvPr>
                <p:cNvPicPr>
                  <a:picLocks noChangeAspect="1"/>
                </p:cNvPicPr>
                <p:nvPr/>
              </p:nvPicPr>
              <p:blipFill>
                <a:blip r:embed="rId21">
                  <a:extLst>
                    <a:ext uri="{28A0092B-C50C-407E-A947-70E740481C1C}">
                      <a14:useLocalDpi xmlns:a14="http://schemas.microsoft.com/office/drawing/2010/main" val="0"/>
                    </a:ext>
                    <a:ext uri="{96DAC541-7B7A-43D3-8B79-37D633B846F1}">
                      <asvg:svgBlip xmlns:asvg="http://schemas.microsoft.com/office/drawing/2016/SVG/main" r:embed="rId22"/>
                    </a:ext>
                  </a:extLst>
                </a:blip>
                <a:stretch>
                  <a:fillRect/>
                </a:stretch>
              </p:blipFill>
              <p:spPr>
                <a:xfrm>
                  <a:off x="10081694" y="20485879"/>
                  <a:ext cx="2679751" cy="2679751"/>
                </a:xfrm>
                <a:prstGeom prst="rect">
                  <a:avLst/>
                </a:prstGeom>
              </p:spPr>
            </p:pic>
            <p:sp>
              <p:nvSpPr>
                <p:cNvPr id="101" name="Tekstvak 100">
                  <a:extLst>
                    <a:ext uri="{FF2B5EF4-FFF2-40B4-BE49-F238E27FC236}">
                      <a16:creationId xmlns:a16="http://schemas.microsoft.com/office/drawing/2014/main" id="{0ACEB02B-EA4D-4CAF-AF51-98169AD90E9E}"/>
                    </a:ext>
                  </a:extLst>
                </p:cNvPr>
                <p:cNvSpPr txBox="1"/>
                <p:nvPr/>
              </p:nvSpPr>
              <p:spPr>
                <a:xfrm>
                  <a:off x="10185274" y="21513990"/>
                  <a:ext cx="2656971" cy="578753"/>
                </a:xfrm>
                <a:prstGeom prst="rect">
                  <a:avLst/>
                </a:prstGeom>
                <a:noFill/>
              </p:spPr>
              <p:txBody>
                <a:bodyPr wrap="square" rtlCol="0">
                  <a:spAutoFit/>
                </a:bodyPr>
                <a:lstStyle/>
                <a:p>
                  <a:r>
                    <a:rPr lang="nl-NL" sz="8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Bevestiging</a:t>
                  </a:r>
                  <a:r>
                    <a:rPr lang="nl-NL" sz="6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nl-NL" sz="6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pic>
            <p:nvPicPr>
              <p:cNvPr id="125" name="Graphic 124" descr="Stopwatch met effen opvulling">
                <a:extLst>
                  <a:ext uri="{FF2B5EF4-FFF2-40B4-BE49-F238E27FC236}">
                    <a16:creationId xmlns:a16="http://schemas.microsoft.com/office/drawing/2014/main" id="{28C2AD6B-4D91-4686-B999-086BB18C2D91}"/>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2210743" y="16019832"/>
                <a:ext cx="1632401" cy="1632401"/>
              </a:xfrm>
              <a:prstGeom prst="rect">
                <a:avLst/>
              </a:prstGeom>
            </p:spPr>
          </p:pic>
        </p:grpSp>
        <p:grpSp>
          <p:nvGrpSpPr>
            <p:cNvPr id="1048" name="Groep 1047">
              <a:extLst>
                <a:ext uri="{FF2B5EF4-FFF2-40B4-BE49-F238E27FC236}">
                  <a16:creationId xmlns:a16="http://schemas.microsoft.com/office/drawing/2014/main" id="{D729A3D5-7085-4BAB-B0D9-DBC98FC41AD0}"/>
                </a:ext>
              </a:extLst>
            </p:cNvPr>
            <p:cNvGrpSpPr/>
            <p:nvPr/>
          </p:nvGrpSpPr>
          <p:grpSpPr>
            <a:xfrm>
              <a:off x="19217643" y="10672214"/>
              <a:ext cx="3794919" cy="3785652"/>
              <a:chOff x="18360179" y="13123224"/>
              <a:chExt cx="4727822" cy="4595022"/>
            </a:xfrm>
          </p:grpSpPr>
          <p:pic>
            <p:nvPicPr>
              <p:cNvPr id="1024" name="Graphic 1023" descr="Vergrootglas met effen opvulling">
                <a:extLst>
                  <a:ext uri="{FF2B5EF4-FFF2-40B4-BE49-F238E27FC236}">
                    <a16:creationId xmlns:a16="http://schemas.microsoft.com/office/drawing/2014/main" id="{6D028F86-42F9-4800-AB1A-B84CE5BD27ED}"/>
                  </a:ext>
                </a:extLst>
              </p:cNvPr>
              <p:cNvPicPr>
                <a:picLocks noChangeAspect="1"/>
              </p:cNvPicPr>
              <p:nvPr/>
            </p:nvPicPr>
            <p:blipFill>
              <a:blip r:embed="rId25">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8448395" y="13387333"/>
                <a:ext cx="4134473" cy="4134473"/>
              </a:xfrm>
              <a:prstGeom prst="rect">
                <a:avLst/>
              </a:prstGeom>
            </p:spPr>
          </p:pic>
          <p:sp>
            <p:nvSpPr>
              <p:cNvPr id="131" name="Tekstvak 130">
                <a:extLst>
                  <a:ext uri="{FF2B5EF4-FFF2-40B4-BE49-F238E27FC236}">
                    <a16:creationId xmlns:a16="http://schemas.microsoft.com/office/drawing/2014/main" id="{5A7840AD-6BBE-4A14-8AA6-30543EC7C385}"/>
                  </a:ext>
                </a:extLst>
              </p:cNvPr>
              <p:cNvSpPr txBox="1"/>
              <p:nvPr/>
            </p:nvSpPr>
            <p:spPr>
              <a:xfrm>
                <a:off x="18360179" y="13123224"/>
                <a:ext cx="4727822" cy="4595022"/>
              </a:xfrm>
              <a:prstGeom prst="rect">
                <a:avLst/>
              </a:prstGeom>
              <a:noFill/>
            </p:spPr>
            <p:txBody>
              <a:bodyPr wrap="square" rtlCol="0">
                <a:spAutoFit/>
              </a:bodyPr>
              <a:lstStyle/>
              <a:p>
                <a:r>
                  <a:rPr lang="nl-NL" sz="8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 behandeling </a:t>
                </a:r>
              </a:p>
            </p:txBody>
          </p:sp>
        </p:grpSp>
        <p:sp>
          <p:nvSpPr>
            <p:cNvPr id="155" name="PIJL-RECHTS 78">
              <a:extLst>
                <a:ext uri="{FF2B5EF4-FFF2-40B4-BE49-F238E27FC236}">
                  <a16:creationId xmlns:a16="http://schemas.microsoft.com/office/drawing/2014/main" id="{8A4E152A-E7FD-484D-95CE-D2F87053ADE9}"/>
                </a:ext>
              </a:extLst>
            </p:cNvPr>
            <p:cNvSpPr/>
            <p:nvPr/>
          </p:nvSpPr>
          <p:spPr>
            <a:xfrm>
              <a:off x="18175782" y="12634999"/>
              <a:ext cx="1579968" cy="1323439"/>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1054" name="Groep 1053">
              <a:extLst>
                <a:ext uri="{FF2B5EF4-FFF2-40B4-BE49-F238E27FC236}">
                  <a16:creationId xmlns:a16="http://schemas.microsoft.com/office/drawing/2014/main" id="{2497896D-FA44-495E-B018-8110B082DC98}"/>
                </a:ext>
              </a:extLst>
            </p:cNvPr>
            <p:cNvGrpSpPr/>
            <p:nvPr/>
          </p:nvGrpSpPr>
          <p:grpSpPr>
            <a:xfrm>
              <a:off x="2036242" y="16809234"/>
              <a:ext cx="13611756" cy="5052901"/>
              <a:chOff x="2036242" y="16809234"/>
              <a:chExt cx="13611756" cy="5052901"/>
            </a:xfrm>
          </p:grpSpPr>
          <p:grpSp>
            <p:nvGrpSpPr>
              <p:cNvPr id="84" name="Groep 83">
                <a:extLst>
                  <a:ext uri="{FF2B5EF4-FFF2-40B4-BE49-F238E27FC236}">
                    <a16:creationId xmlns:a16="http://schemas.microsoft.com/office/drawing/2014/main" id="{2286C8D1-FDE7-4A91-9AA1-269779992349}"/>
                  </a:ext>
                </a:extLst>
              </p:cNvPr>
              <p:cNvGrpSpPr/>
              <p:nvPr/>
            </p:nvGrpSpPr>
            <p:grpSpPr>
              <a:xfrm>
                <a:off x="6991621" y="16809234"/>
                <a:ext cx="8656377" cy="5052901"/>
                <a:chOff x="16930259" y="20474161"/>
                <a:chExt cx="4710085" cy="3473046"/>
              </a:xfrm>
            </p:grpSpPr>
            <p:pic>
              <p:nvPicPr>
                <p:cNvPr id="83" name="Graphic 82" descr="Blauwdruk met effen opvulling">
                  <a:extLst>
                    <a:ext uri="{FF2B5EF4-FFF2-40B4-BE49-F238E27FC236}">
                      <a16:creationId xmlns:a16="http://schemas.microsoft.com/office/drawing/2014/main" id="{6D4162D8-3E66-4B7D-B0AD-F043994B00B6}"/>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6930259" y="20474161"/>
                  <a:ext cx="3473046" cy="3473046"/>
                </a:xfrm>
                <a:prstGeom prst="rect">
                  <a:avLst/>
                </a:prstGeom>
              </p:spPr>
            </p:pic>
            <p:sp>
              <p:nvSpPr>
                <p:cNvPr id="85" name="Tekstvak 84">
                  <a:extLst>
                    <a:ext uri="{FF2B5EF4-FFF2-40B4-BE49-F238E27FC236}">
                      <a16:creationId xmlns:a16="http://schemas.microsoft.com/office/drawing/2014/main" id="{F730AFAA-FA22-4BF2-A981-A0A43ED5DF33}"/>
                    </a:ext>
                  </a:extLst>
                </p:cNvPr>
                <p:cNvSpPr txBox="1"/>
                <p:nvPr/>
              </p:nvSpPr>
              <p:spPr>
                <a:xfrm>
                  <a:off x="17098004" y="21195463"/>
                  <a:ext cx="4542340" cy="1755833"/>
                </a:xfrm>
                <a:prstGeom prst="rect">
                  <a:avLst/>
                </a:prstGeom>
                <a:noFill/>
              </p:spPr>
              <p:txBody>
                <a:bodyPr wrap="square" rtlCol="0">
                  <a:spAutoFit/>
                </a:bodyPr>
                <a:lstStyle/>
                <a:p>
                  <a:r>
                    <a:rPr lang="nl-NL" sz="8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Procedure :</a:t>
                  </a:r>
                </a:p>
                <a:p>
                  <a:r>
                    <a:rPr lang="nl-NL" sz="80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Uitgebreid</a:t>
                  </a:r>
                  <a:r>
                    <a:rPr lang="nl-NL" sz="6000" b="1" dirty="0">
                      <a:latin typeface="Arial" panose="020B0604020202020204" pitchFamily="34" charset="0"/>
                      <a:cs typeface="Arial" panose="020B0604020202020204" pitchFamily="34" charset="0"/>
                    </a:rPr>
                    <a:t>  </a:t>
                  </a:r>
                </a:p>
              </p:txBody>
            </p:sp>
          </p:grpSp>
          <p:grpSp>
            <p:nvGrpSpPr>
              <p:cNvPr id="1050" name="Groep 1049">
                <a:extLst>
                  <a:ext uri="{FF2B5EF4-FFF2-40B4-BE49-F238E27FC236}">
                    <a16:creationId xmlns:a16="http://schemas.microsoft.com/office/drawing/2014/main" id="{74A59D33-3832-42A1-8651-7866C7EAC14E}"/>
                  </a:ext>
                </a:extLst>
              </p:cNvPr>
              <p:cNvGrpSpPr/>
              <p:nvPr/>
            </p:nvGrpSpPr>
            <p:grpSpPr>
              <a:xfrm>
                <a:off x="2036242" y="17467830"/>
                <a:ext cx="5106238" cy="2433408"/>
                <a:chOff x="2036242" y="17467830"/>
                <a:chExt cx="5106238" cy="2433408"/>
              </a:xfrm>
            </p:grpSpPr>
            <p:pic>
              <p:nvPicPr>
                <p:cNvPr id="127" name="Graphic 126" descr="Stopwatch met effen opvulling">
                  <a:extLst>
                    <a:ext uri="{FF2B5EF4-FFF2-40B4-BE49-F238E27FC236}">
                      <a16:creationId xmlns:a16="http://schemas.microsoft.com/office/drawing/2014/main" id="{A78E8B40-5DBB-4914-BE24-E28026C837C1}"/>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2036242" y="17467830"/>
                  <a:ext cx="1632401" cy="1632401"/>
                </a:xfrm>
                <a:prstGeom prst="rect">
                  <a:avLst/>
                </a:prstGeom>
              </p:spPr>
            </p:pic>
            <p:sp>
              <p:nvSpPr>
                <p:cNvPr id="157" name="Tekstvak 156">
                  <a:extLst>
                    <a:ext uri="{FF2B5EF4-FFF2-40B4-BE49-F238E27FC236}">
                      <a16:creationId xmlns:a16="http://schemas.microsoft.com/office/drawing/2014/main" id="{902991ED-4E1F-4E93-AACA-95EB38914CC0}"/>
                    </a:ext>
                  </a:extLst>
                </p:cNvPr>
                <p:cNvSpPr txBox="1"/>
                <p:nvPr/>
              </p:nvSpPr>
              <p:spPr>
                <a:xfrm>
                  <a:off x="2557332" y="18885575"/>
                  <a:ext cx="4585148" cy="1015663"/>
                </a:xfrm>
                <a:prstGeom prst="rect">
                  <a:avLst/>
                </a:prstGeom>
                <a:noFill/>
              </p:spPr>
              <p:txBody>
                <a:bodyPr wrap="square" rtlCol="0">
                  <a:spAutoFit/>
                </a:bodyPr>
                <a:lstStyle/>
                <a:p>
                  <a:r>
                    <a:rPr lang="nl-NL" sz="6000" b="1" dirty="0"/>
                    <a:t>26 weken </a:t>
                  </a:r>
                </a:p>
              </p:txBody>
            </p:sp>
          </p:grpSp>
        </p:grpSp>
      </p:grpSp>
      <p:sp>
        <p:nvSpPr>
          <p:cNvPr id="129" name="Tekstvak 128">
            <a:extLst>
              <a:ext uri="{FF2B5EF4-FFF2-40B4-BE49-F238E27FC236}">
                <a16:creationId xmlns:a16="http://schemas.microsoft.com/office/drawing/2014/main" id="{DA2E8A38-21E7-4220-841C-6F678BF440DA}"/>
              </a:ext>
            </a:extLst>
          </p:cNvPr>
          <p:cNvSpPr txBox="1"/>
          <p:nvPr/>
        </p:nvSpPr>
        <p:spPr>
          <a:xfrm>
            <a:off x="22778200" y="1811547"/>
            <a:ext cx="6563426" cy="41463659"/>
          </a:xfrm>
          <a:prstGeom prst="rect">
            <a:avLst/>
          </a:prstGeom>
          <a:noFill/>
        </p:spPr>
        <p:txBody>
          <a:bodyPr wrap="square" rtlCol="0">
            <a:spAutoFit/>
          </a:bodyPr>
          <a:lstStyle/>
          <a:p>
            <a:r>
              <a:rPr lang="nl-NL" b="1" i="1" u="sng" dirty="0">
                <a:latin typeface="Arial" panose="020B0604020202020204" pitchFamily="34" charset="0"/>
                <a:cs typeface="Arial" panose="020B0604020202020204" pitchFamily="34" charset="0"/>
              </a:rPr>
              <a:t>Wat is het?</a:t>
            </a:r>
          </a:p>
          <a:p>
            <a:r>
              <a:rPr lang="nl-NL" sz="4500" dirty="0">
                <a:latin typeface="Arial" panose="020B0604020202020204" pitchFamily="34" charset="0"/>
                <a:cs typeface="Arial" panose="020B0604020202020204" pitchFamily="34" charset="0"/>
              </a:rPr>
              <a:t>Het betreft de aanvraag voor een vergunning van een faunatunnel.</a:t>
            </a:r>
          </a:p>
          <a:p>
            <a:r>
              <a:rPr lang="nl-NL" sz="4500" dirty="0">
                <a:latin typeface="Arial" panose="020B0604020202020204" pitchFamily="34" charset="0"/>
                <a:cs typeface="Arial" panose="020B0604020202020204" pitchFamily="34" charset="0"/>
              </a:rPr>
              <a:t>Een faunatunnel onder het treinspoor verhoogd de kans op overleven van overstekende dieren, zoals de bunzing en andere marterachtige. Door middel van een betonnen tunnel aan te brengen onder het spoor.</a:t>
            </a:r>
            <a:endParaRPr lang="nl-NL" sz="4500" b="1" i="1" u="sng" dirty="0">
              <a:latin typeface="Arial" panose="020B0604020202020204" pitchFamily="34" charset="0"/>
              <a:cs typeface="Arial" panose="020B0604020202020204" pitchFamily="34" charset="0"/>
            </a:endParaRPr>
          </a:p>
          <a:p>
            <a:r>
              <a:rPr lang="nl-NL" b="1" i="1" u="sng" dirty="0">
                <a:latin typeface="Arial" panose="020B0604020202020204" pitchFamily="34" charset="0"/>
                <a:cs typeface="Arial" panose="020B0604020202020204" pitchFamily="34" charset="0"/>
              </a:rPr>
              <a:t>Impact omgeving</a:t>
            </a:r>
          </a:p>
          <a:p>
            <a:r>
              <a:rPr lang="nl-NL" sz="4500" dirty="0">
                <a:latin typeface="Arial" panose="020B0604020202020204" pitchFamily="34" charset="0"/>
                <a:cs typeface="Arial" panose="020B0604020202020204" pitchFamily="34" charset="0"/>
              </a:rPr>
              <a:t>Er zal moeten worden gegraven onder het spoor. Hiervoor is samenwerking nodig met ProRail.</a:t>
            </a:r>
          </a:p>
          <a:p>
            <a:r>
              <a:rPr lang="nl-NL" sz="4500" dirty="0">
                <a:latin typeface="Arial" panose="020B0604020202020204" pitchFamily="34" charset="0"/>
                <a:cs typeface="Arial" panose="020B0604020202020204" pitchFamily="34" charset="0"/>
              </a:rPr>
              <a:t>Vervolgens komt er een betonnen tunnel met een diameter van 406 millimeter onder het spoor te liggen.</a:t>
            </a:r>
          </a:p>
          <a:p>
            <a:r>
              <a:rPr lang="nl-NL" sz="4500" dirty="0">
                <a:latin typeface="Arial" panose="020B0604020202020204" pitchFamily="34" charset="0"/>
                <a:cs typeface="Arial" panose="020B0604020202020204" pitchFamily="34" charset="0"/>
              </a:rPr>
              <a:t>De impact op de omgeving is tijdelijk, en bestaat uit herrie van de graafmachine, het plaatsen van de tunnel en tijdelijke oponthoud op het spoor.</a:t>
            </a:r>
          </a:p>
          <a:p>
            <a:r>
              <a:rPr lang="nl-NL" b="1" i="1" u="sng" dirty="0">
                <a:latin typeface="Arial" panose="020B0604020202020204" pitchFamily="34" charset="0"/>
                <a:cs typeface="Arial" panose="020B0604020202020204" pitchFamily="34" charset="0"/>
              </a:rPr>
              <a:t>Vergunning aanvraag</a:t>
            </a:r>
          </a:p>
          <a:p>
            <a:r>
              <a:rPr lang="nl-NL" sz="4500" dirty="0">
                <a:latin typeface="Arial" panose="020B0604020202020204" pitchFamily="34" charset="0"/>
                <a:cs typeface="Arial" panose="020B0604020202020204" pitchFamily="34" charset="0"/>
              </a:rPr>
              <a:t>Er moet een vergunning aangevraagd worden bij de gemeente en ProRail.</a:t>
            </a:r>
          </a:p>
          <a:p>
            <a:r>
              <a:rPr lang="nl-NL" sz="6910" b="1" i="1" u="sng" dirty="0">
                <a:latin typeface="Arial" panose="020B0604020202020204" pitchFamily="34" charset="0"/>
                <a:cs typeface="Arial" panose="020B0604020202020204" pitchFamily="34" charset="0"/>
              </a:rPr>
              <a:t>Bezwaar </a:t>
            </a:r>
          </a:p>
          <a:p>
            <a:r>
              <a:rPr lang="nl-NL" sz="4500" dirty="0">
                <a:latin typeface="Arial" panose="020B0604020202020204" pitchFamily="34" charset="0"/>
                <a:cs typeface="Arial" panose="020B0604020202020204" pitchFamily="34" charset="0"/>
              </a:rPr>
              <a:t>In gesprek gaan met de bezwaarmaker om diegene over te halen.</a:t>
            </a:r>
          </a:p>
          <a:p>
            <a:r>
              <a:rPr lang="nl-NL" sz="4500" dirty="0">
                <a:latin typeface="Arial" panose="020B0604020202020204" pitchFamily="34" charset="0"/>
                <a:cs typeface="Arial" panose="020B0604020202020204" pitchFamily="34" charset="0"/>
              </a:rPr>
              <a:t>Het bezwaar kan inhoudelijk gaan over het aanleggen van de tunnel. Dat is begrijpelijk want het kan verkeersomstandigheden ongunstig maken, maar als het eenmaal klaar is kan de biodiversiteit van Oisterwijk toenemen.</a:t>
            </a:r>
          </a:p>
          <a:p>
            <a:endParaRPr lang="nl-NL" dirty="0"/>
          </a:p>
        </p:txBody>
      </p:sp>
      <p:pic>
        <p:nvPicPr>
          <p:cNvPr id="165" name="Graphic 164" descr="Stopwatch met effen opvulling">
            <a:extLst>
              <a:ext uri="{FF2B5EF4-FFF2-40B4-BE49-F238E27FC236}">
                <a16:creationId xmlns:a16="http://schemas.microsoft.com/office/drawing/2014/main" id="{633E542A-10CF-4891-99BC-505A4F2C027C}"/>
              </a:ext>
            </a:extLst>
          </p:cNvPr>
          <p:cNvPicPr>
            <a:picLocks noChangeAspect="1"/>
          </p:cNvPicPr>
          <p:nvPr/>
        </p:nvPicPr>
        <p:blipFill>
          <a:blip r:embed="rId23">
            <a:extLst>
              <a:ext uri="{28A0092B-C50C-407E-A947-70E740481C1C}">
                <a14:useLocalDpi xmlns:a14="http://schemas.microsoft.com/office/drawing/2010/main" val="0"/>
              </a:ext>
              <a:ext uri="{96DAC541-7B7A-43D3-8B79-37D633B846F1}">
                <asvg:svgBlip xmlns:asvg="http://schemas.microsoft.com/office/drawing/2016/SVG/main" r:embed="rId24"/>
              </a:ext>
            </a:extLst>
          </a:blip>
          <a:stretch>
            <a:fillRect/>
          </a:stretch>
        </p:blipFill>
        <p:spPr>
          <a:xfrm>
            <a:off x="1636469" y="40349295"/>
            <a:ext cx="1632401" cy="1632401"/>
          </a:xfrm>
          <a:prstGeom prst="rect">
            <a:avLst/>
          </a:prstGeom>
        </p:spPr>
      </p:pic>
      <p:sp>
        <p:nvSpPr>
          <p:cNvPr id="166" name="Tekstvak 165">
            <a:extLst>
              <a:ext uri="{FF2B5EF4-FFF2-40B4-BE49-F238E27FC236}">
                <a16:creationId xmlns:a16="http://schemas.microsoft.com/office/drawing/2014/main" id="{43B788DA-C255-482D-83E3-3AA071AB9D52}"/>
              </a:ext>
            </a:extLst>
          </p:cNvPr>
          <p:cNvSpPr txBox="1"/>
          <p:nvPr/>
        </p:nvSpPr>
        <p:spPr>
          <a:xfrm>
            <a:off x="3310812" y="40603740"/>
            <a:ext cx="4585148" cy="1015663"/>
          </a:xfrm>
          <a:prstGeom prst="rect">
            <a:avLst/>
          </a:prstGeom>
          <a:noFill/>
        </p:spPr>
        <p:txBody>
          <a:bodyPr wrap="square" rtlCol="0">
            <a:spAutoFit/>
          </a:bodyPr>
          <a:lstStyle/>
          <a:p>
            <a:r>
              <a:rPr lang="nl-NL" sz="6000" b="1" dirty="0"/>
              <a:t>6 weken </a:t>
            </a:r>
          </a:p>
        </p:txBody>
      </p:sp>
      <p:sp>
        <p:nvSpPr>
          <p:cNvPr id="66" name="Tekstvak 65">
            <a:extLst>
              <a:ext uri="{FF2B5EF4-FFF2-40B4-BE49-F238E27FC236}">
                <a16:creationId xmlns:a16="http://schemas.microsoft.com/office/drawing/2014/main" id="{D782C3CD-AD37-48EA-AEAF-8C88BB87D310}"/>
              </a:ext>
            </a:extLst>
          </p:cNvPr>
          <p:cNvSpPr txBox="1"/>
          <p:nvPr/>
        </p:nvSpPr>
        <p:spPr>
          <a:xfrm>
            <a:off x="14426170" y="13517766"/>
            <a:ext cx="6680778" cy="1015663"/>
          </a:xfrm>
          <a:prstGeom prst="rect">
            <a:avLst/>
          </a:prstGeom>
          <a:noFill/>
        </p:spPr>
        <p:txBody>
          <a:bodyPr wrap="square" rtlCol="0">
            <a:spAutoFit/>
          </a:bodyPr>
          <a:lstStyle/>
          <a:p>
            <a:r>
              <a:rPr lang="nl-NL" sz="6000" b="1" dirty="0"/>
              <a:t>Start tijd </a:t>
            </a:r>
          </a:p>
        </p:txBody>
      </p:sp>
      <p:sp>
        <p:nvSpPr>
          <p:cNvPr id="2" name="Tekstvak 1">
            <a:extLst>
              <a:ext uri="{FF2B5EF4-FFF2-40B4-BE49-F238E27FC236}">
                <a16:creationId xmlns:a16="http://schemas.microsoft.com/office/drawing/2014/main" id="{84079A49-3660-4E51-9367-CF586F81E54F}"/>
              </a:ext>
            </a:extLst>
          </p:cNvPr>
          <p:cNvSpPr txBox="1"/>
          <p:nvPr/>
        </p:nvSpPr>
        <p:spPr>
          <a:xfrm>
            <a:off x="5401439" y="14077522"/>
            <a:ext cx="8332659" cy="2217530"/>
          </a:xfrm>
          <a:prstGeom prst="rect">
            <a:avLst/>
          </a:prstGeom>
          <a:noFill/>
        </p:spPr>
        <p:txBody>
          <a:bodyPr wrap="square" rtlCol="0">
            <a:spAutoFit/>
          </a:bodyPr>
          <a:lstStyle/>
          <a:p>
            <a:r>
              <a:rPr lang="nl-NL" dirty="0">
                <a:solidFill>
                  <a:schemeClr val="bg1"/>
                </a:solidFill>
                <a:latin typeface="Arial" panose="020B0604020202020204" pitchFamily="34" charset="0"/>
                <a:cs typeface="Arial" panose="020B0604020202020204" pitchFamily="34" charset="0"/>
              </a:rPr>
              <a:t>Bij gemeente Oisterwijk en ProRail </a:t>
            </a:r>
          </a:p>
        </p:txBody>
      </p:sp>
      <p:sp>
        <p:nvSpPr>
          <p:cNvPr id="68" name="PIJL-RECHTS 78">
            <a:extLst>
              <a:ext uri="{FF2B5EF4-FFF2-40B4-BE49-F238E27FC236}">
                <a16:creationId xmlns:a16="http://schemas.microsoft.com/office/drawing/2014/main" id="{CB3F5D4E-64B6-4E94-98AC-2BAD1AF90614}"/>
              </a:ext>
            </a:extLst>
          </p:cNvPr>
          <p:cNvSpPr/>
          <p:nvPr/>
        </p:nvSpPr>
        <p:spPr>
          <a:xfrm rot="5400000">
            <a:off x="20069985" y="15081570"/>
            <a:ext cx="1579968" cy="1323439"/>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4" name="Graphic 3" descr="Document met effen opvulling">
            <a:extLst>
              <a:ext uri="{FF2B5EF4-FFF2-40B4-BE49-F238E27FC236}">
                <a16:creationId xmlns:a16="http://schemas.microsoft.com/office/drawing/2014/main" id="{05C3119A-5BCA-4B49-BFDB-B3DD664DA2E4}"/>
              </a:ext>
            </a:extLst>
          </p:cNvPr>
          <p:cNvPicPr>
            <a:picLocks noChangeAspect="1"/>
          </p:cNvPicPr>
          <p:nvPr/>
        </p:nvPicPr>
        <p:blipFill>
          <a:blip r:embed="rId29">
            <a:extLst>
              <a:ext uri="{28A0092B-C50C-407E-A947-70E740481C1C}">
                <a14:useLocalDpi xmlns:a14="http://schemas.microsoft.com/office/drawing/2010/main" val="0"/>
              </a:ext>
              <a:ext uri="{96DAC541-7B7A-43D3-8B79-37D633B846F1}">
                <asvg:svgBlip xmlns:asvg="http://schemas.microsoft.com/office/drawing/2016/SVG/main" r:embed="rId30"/>
              </a:ext>
            </a:extLst>
          </a:blip>
          <a:stretch>
            <a:fillRect/>
          </a:stretch>
        </p:blipFill>
        <p:spPr>
          <a:xfrm>
            <a:off x="18478453" y="16380517"/>
            <a:ext cx="4544304" cy="4544304"/>
          </a:xfrm>
          <a:prstGeom prst="rect">
            <a:avLst/>
          </a:prstGeom>
        </p:spPr>
      </p:pic>
      <p:sp>
        <p:nvSpPr>
          <p:cNvPr id="5" name="Tekstvak 4">
            <a:extLst>
              <a:ext uri="{FF2B5EF4-FFF2-40B4-BE49-F238E27FC236}">
                <a16:creationId xmlns:a16="http://schemas.microsoft.com/office/drawing/2014/main" id="{6C0ACB31-A4F4-41C2-B668-4C8A806DFD11}"/>
              </a:ext>
            </a:extLst>
          </p:cNvPr>
          <p:cNvSpPr txBox="1"/>
          <p:nvPr/>
        </p:nvSpPr>
        <p:spPr>
          <a:xfrm>
            <a:off x="17431510" y="17972036"/>
            <a:ext cx="5853986" cy="2554545"/>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Vergunning plichtig? </a:t>
            </a:r>
          </a:p>
        </p:txBody>
      </p:sp>
      <p:sp>
        <p:nvSpPr>
          <p:cNvPr id="72" name="PIJL-RECHTS 78">
            <a:extLst>
              <a:ext uri="{FF2B5EF4-FFF2-40B4-BE49-F238E27FC236}">
                <a16:creationId xmlns:a16="http://schemas.microsoft.com/office/drawing/2014/main" id="{4E20040E-7BED-40C1-9A37-6ED9BB544D29}"/>
              </a:ext>
            </a:extLst>
          </p:cNvPr>
          <p:cNvSpPr/>
          <p:nvPr/>
        </p:nvSpPr>
        <p:spPr>
          <a:xfrm rot="10800000">
            <a:off x="13954893" y="18753740"/>
            <a:ext cx="3476617" cy="1323439"/>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ekstvak 5">
            <a:extLst>
              <a:ext uri="{FF2B5EF4-FFF2-40B4-BE49-F238E27FC236}">
                <a16:creationId xmlns:a16="http://schemas.microsoft.com/office/drawing/2014/main" id="{B94BE27D-22D8-47A5-A710-0EFEAE425FA5}"/>
              </a:ext>
            </a:extLst>
          </p:cNvPr>
          <p:cNvSpPr txBox="1"/>
          <p:nvPr/>
        </p:nvSpPr>
        <p:spPr>
          <a:xfrm>
            <a:off x="14789931" y="17850678"/>
            <a:ext cx="2884337" cy="1323439"/>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Ja</a:t>
            </a:r>
            <a:r>
              <a:rPr lang="nl-NL" dirty="0"/>
              <a:t> </a:t>
            </a:r>
          </a:p>
        </p:txBody>
      </p:sp>
      <p:sp>
        <p:nvSpPr>
          <p:cNvPr id="77" name="PIJL-RECHTS 78">
            <a:extLst>
              <a:ext uri="{FF2B5EF4-FFF2-40B4-BE49-F238E27FC236}">
                <a16:creationId xmlns:a16="http://schemas.microsoft.com/office/drawing/2014/main" id="{175556DC-DD13-4001-85D0-7A2126C6172A}"/>
              </a:ext>
            </a:extLst>
          </p:cNvPr>
          <p:cNvSpPr/>
          <p:nvPr/>
        </p:nvSpPr>
        <p:spPr>
          <a:xfrm rot="5400000">
            <a:off x="9849205" y="20924227"/>
            <a:ext cx="663611" cy="1226482"/>
          </a:xfrm>
          <a:prstGeom prst="rightArrow">
            <a:avLst>
              <a:gd name="adj1" fmla="val 44433"/>
              <a:gd name="adj2" fmla="val 4498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78" name="PIJL-RECHTS 78">
            <a:extLst>
              <a:ext uri="{FF2B5EF4-FFF2-40B4-BE49-F238E27FC236}">
                <a16:creationId xmlns:a16="http://schemas.microsoft.com/office/drawing/2014/main" id="{8387E898-5A66-4B73-8BDA-B3137EB92545}"/>
              </a:ext>
            </a:extLst>
          </p:cNvPr>
          <p:cNvSpPr/>
          <p:nvPr/>
        </p:nvSpPr>
        <p:spPr>
          <a:xfrm rot="5400000">
            <a:off x="14190346" y="29781123"/>
            <a:ext cx="1559845" cy="1437325"/>
          </a:xfrm>
          <a:prstGeom prst="rightArrow">
            <a:avLst>
              <a:gd name="adj1" fmla="val 44433"/>
              <a:gd name="adj2" fmla="val 50000"/>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pic>
        <p:nvPicPr>
          <p:cNvPr id="79" name="Graphic 78" descr="Vragen met effen opvulling">
            <a:extLst>
              <a:ext uri="{FF2B5EF4-FFF2-40B4-BE49-F238E27FC236}">
                <a16:creationId xmlns:a16="http://schemas.microsoft.com/office/drawing/2014/main" id="{0F5BD948-6221-41FF-8CBF-EDE8AC546DB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2415873" y="30759413"/>
            <a:ext cx="5886191" cy="5849720"/>
          </a:xfrm>
          <a:prstGeom prst="rect">
            <a:avLst/>
          </a:prstGeom>
        </p:spPr>
      </p:pic>
      <p:sp>
        <p:nvSpPr>
          <p:cNvPr id="80" name="Tekstvak 79">
            <a:extLst>
              <a:ext uri="{FF2B5EF4-FFF2-40B4-BE49-F238E27FC236}">
                <a16:creationId xmlns:a16="http://schemas.microsoft.com/office/drawing/2014/main" id="{869A9D2C-8CF9-4263-988A-8CB8AE7051F8}"/>
              </a:ext>
            </a:extLst>
          </p:cNvPr>
          <p:cNvSpPr txBox="1"/>
          <p:nvPr/>
        </p:nvSpPr>
        <p:spPr>
          <a:xfrm>
            <a:off x="13158019" y="32948724"/>
            <a:ext cx="5818040" cy="3785652"/>
          </a:xfrm>
          <a:prstGeom prst="rect">
            <a:avLst/>
          </a:prstGeom>
          <a:noFill/>
        </p:spPr>
        <p:txBody>
          <a:bodyPr wrap="square" rtlCol="0">
            <a:spAutoFit/>
          </a:bodyPr>
          <a:lstStyle/>
          <a:p>
            <a:r>
              <a:rPr lang="nl-NL" sz="8000"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Aanvraag opnieuw indienen </a:t>
            </a:r>
          </a:p>
        </p:txBody>
      </p:sp>
      <p:pic>
        <p:nvPicPr>
          <p:cNvPr id="9" name="Graphic 8" descr="Theater met effen opvulling">
            <a:extLst>
              <a:ext uri="{FF2B5EF4-FFF2-40B4-BE49-F238E27FC236}">
                <a16:creationId xmlns:a16="http://schemas.microsoft.com/office/drawing/2014/main" id="{854B5D24-85BA-49B3-B613-DC26D0044084}"/>
              </a:ext>
            </a:extLst>
          </p:cNvPr>
          <p:cNvPicPr>
            <a:picLocks noChangeAspect="1"/>
          </p:cNvPicPr>
          <p:nvPr/>
        </p:nvPicPr>
        <p:blipFill>
          <a:blip r:embed="rId31">
            <a:extLst>
              <a:ext uri="{28A0092B-C50C-407E-A947-70E740481C1C}">
                <a14:useLocalDpi xmlns:a14="http://schemas.microsoft.com/office/drawing/2010/main" val="0"/>
              </a:ext>
              <a:ext uri="{96DAC541-7B7A-43D3-8B79-37D633B846F1}">
                <asvg:svgBlip xmlns:asvg="http://schemas.microsoft.com/office/drawing/2016/SVG/main" r:embed="rId32"/>
              </a:ext>
            </a:extLst>
          </a:blip>
          <a:stretch>
            <a:fillRect/>
          </a:stretch>
        </p:blipFill>
        <p:spPr>
          <a:xfrm>
            <a:off x="8676162" y="21498727"/>
            <a:ext cx="3890065" cy="3890065"/>
          </a:xfrm>
          <a:prstGeom prst="rect">
            <a:avLst/>
          </a:prstGeom>
        </p:spPr>
      </p:pic>
      <p:sp>
        <p:nvSpPr>
          <p:cNvPr id="82" name="PIJL-RECHTS 78">
            <a:extLst>
              <a:ext uri="{FF2B5EF4-FFF2-40B4-BE49-F238E27FC236}">
                <a16:creationId xmlns:a16="http://schemas.microsoft.com/office/drawing/2014/main" id="{4A4D9BD8-6B48-4091-A5B8-726976E6616A}"/>
              </a:ext>
            </a:extLst>
          </p:cNvPr>
          <p:cNvSpPr/>
          <p:nvPr/>
        </p:nvSpPr>
        <p:spPr>
          <a:xfrm rot="5400000">
            <a:off x="9639741" y="24660524"/>
            <a:ext cx="951598" cy="1226483"/>
          </a:xfrm>
          <a:prstGeom prst="rightArrow">
            <a:avLst>
              <a:gd name="adj1" fmla="val 44433"/>
              <a:gd name="adj2" fmla="val 44987"/>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6" name="Tekstvak 85">
            <a:extLst>
              <a:ext uri="{FF2B5EF4-FFF2-40B4-BE49-F238E27FC236}">
                <a16:creationId xmlns:a16="http://schemas.microsoft.com/office/drawing/2014/main" id="{FCC542AE-C351-48D6-970E-A6E0DA408313}"/>
              </a:ext>
            </a:extLst>
          </p:cNvPr>
          <p:cNvSpPr txBox="1"/>
          <p:nvPr/>
        </p:nvSpPr>
        <p:spPr>
          <a:xfrm>
            <a:off x="8035613" y="22299319"/>
            <a:ext cx="5853986" cy="1323439"/>
          </a:xfrm>
          <a:prstGeom prst="rect">
            <a:avLst/>
          </a:prstGeom>
          <a:noFill/>
        </p:spPr>
        <p:txBody>
          <a:bodyPr wrap="square" rtlCol="0">
            <a:spAutoFit/>
          </a:bodyPr>
          <a:lstStyle/>
          <a:p>
            <a:r>
              <a:rPr lang="nl-NL" sz="8000" dirty="0">
                <a:solidFill>
                  <a:schemeClr val="bg1"/>
                </a:solidFill>
                <a:latin typeface="Arial" panose="020B0604020202020204" pitchFamily="34" charset="0"/>
                <a:cs typeface="Arial" panose="020B0604020202020204" pitchFamily="34" charset="0"/>
              </a:rPr>
              <a:t>Beoordeling </a:t>
            </a:r>
          </a:p>
        </p:txBody>
      </p:sp>
      <p:pic>
        <p:nvPicPr>
          <p:cNvPr id="1026" name="Picture 2">
            <a:extLst>
              <a:ext uri="{FF2B5EF4-FFF2-40B4-BE49-F238E27FC236}">
                <a16:creationId xmlns:a16="http://schemas.microsoft.com/office/drawing/2014/main" id="{2287F631-2EC5-43DD-925D-746C2977F841}"/>
              </a:ext>
            </a:extLst>
          </p:cNvPr>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617920" y="21471725"/>
            <a:ext cx="5402073" cy="405155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Dat schiet niet op: bunzing en wezel zitten bedrijvenplan Breda in de weg |  Breda | bndestem.nl">
            <a:extLst>
              <a:ext uri="{FF2B5EF4-FFF2-40B4-BE49-F238E27FC236}">
                <a16:creationId xmlns:a16="http://schemas.microsoft.com/office/drawing/2014/main" id="{5095B65F-4794-4DB9-928E-DD5FB3D54C5B}"/>
              </a:ext>
            </a:extLst>
          </p:cNvPr>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14273956" y="21462672"/>
            <a:ext cx="7148552" cy="3752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09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ep">
  <a:themeElements>
    <a:clrScheme name="Blauw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Zeep">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Zeep">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LeavesAlbum">
      <a:dk1>
        <a:srgbClr val="6A4520"/>
      </a:dk1>
      <a:lt1>
        <a:sysClr val="window" lastClr="FFFFFF"/>
      </a:lt1>
      <a:dk2>
        <a:srgbClr val="000000"/>
      </a:dk2>
      <a:lt2>
        <a:srgbClr val="B7D575"/>
      </a:lt2>
      <a:accent1>
        <a:srgbClr val="7EA131"/>
      </a:accent1>
      <a:accent2>
        <a:srgbClr val="88B3C2"/>
      </a:accent2>
      <a:accent3>
        <a:srgbClr val="96C234"/>
      </a:accent3>
      <a:accent4>
        <a:srgbClr val="FFC253"/>
      </a:accent4>
      <a:accent5>
        <a:srgbClr val="B76827"/>
      </a:accent5>
      <a:accent6>
        <a:srgbClr val="A66674"/>
      </a:accent6>
      <a:hlink>
        <a:srgbClr val="96C234"/>
      </a:hlink>
      <a:folHlink>
        <a:srgbClr val="808080"/>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LeavesAlbum">
      <a:dk1>
        <a:srgbClr val="6A4520"/>
      </a:dk1>
      <a:lt1>
        <a:sysClr val="window" lastClr="FFFFFF"/>
      </a:lt1>
      <a:dk2>
        <a:srgbClr val="000000"/>
      </a:dk2>
      <a:lt2>
        <a:srgbClr val="B7D575"/>
      </a:lt2>
      <a:accent1>
        <a:srgbClr val="7EA131"/>
      </a:accent1>
      <a:accent2>
        <a:srgbClr val="88B3C2"/>
      </a:accent2>
      <a:accent3>
        <a:srgbClr val="96C234"/>
      </a:accent3>
      <a:accent4>
        <a:srgbClr val="FFC253"/>
      </a:accent4>
      <a:accent5>
        <a:srgbClr val="B76827"/>
      </a:accent5>
      <a:accent6>
        <a:srgbClr val="A66674"/>
      </a:accent6>
      <a:hlink>
        <a:srgbClr val="96C234"/>
      </a:hlink>
      <a:folHlink>
        <a:srgbClr val="808080"/>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72450B982B79147B9329A9F956EE4EC" ma:contentTypeVersion="13" ma:contentTypeDescription="Een nieuw document maken." ma:contentTypeScope="" ma:versionID="ab2a6aa4b6282281d7e6a05b51b566e2">
  <xsd:schema xmlns:xsd="http://www.w3.org/2001/XMLSchema" xmlns:xs="http://www.w3.org/2001/XMLSchema" xmlns:p="http://schemas.microsoft.com/office/2006/metadata/properties" xmlns:ns2="8f515ed3-8514-4d19-a2e5-ad4b31c8955d" xmlns:ns3="cbbd6ddb-a7bf-41da-b856-218aee78fc22" targetNamespace="http://schemas.microsoft.com/office/2006/metadata/properties" ma:root="true" ma:fieldsID="fde234afc1ad30a0a68feb16285a4227" ns2:_="" ns3:_="">
    <xsd:import namespace="8f515ed3-8514-4d19-a2e5-ad4b31c8955d"/>
    <xsd:import namespace="cbbd6ddb-a7bf-41da-b856-218aee78fc22"/>
    <xsd:element name="properties">
      <xsd:complexType>
        <xsd:sequence>
          <xsd:element name="documentManagement">
            <xsd:complexType>
              <xsd:all>
                <xsd:element ref="ns2:ReferenceId" minOccurs="0"/>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515ed3-8514-4d19-a2e5-ad4b31c8955d" elementFormDefault="qualified">
    <xsd:import namespace="http://schemas.microsoft.com/office/2006/documentManagement/types"/>
    <xsd:import namespace="http://schemas.microsoft.com/office/infopath/2007/PartnerControls"/>
    <xsd:element name="ReferenceId" ma:index="8" nillable="true" ma:displayName="ReferenceId" ma:indexed="true" ma:internalName="ReferenceId">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bbd6ddb-a7bf-41da-b856-218aee78fc22"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ReferenceId xmlns="8f515ed3-8514-4d19-a2e5-ad4b31c8955d" xsi:nil="true"/>
  </documentManagement>
</p:properties>
</file>

<file path=customXml/itemProps1.xml><?xml version="1.0" encoding="utf-8"?>
<ds:datastoreItem xmlns:ds="http://schemas.openxmlformats.org/officeDocument/2006/customXml" ds:itemID="{A1075347-1D2D-497F-9B77-78D706236FA9}"/>
</file>

<file path=customXml/itemProps2.xml><?xml version="1.0" encoding="utf-8"?>
<ds:datastoreItem xmlns:ds="http://schemas.openxmlformats.org/officeDocument/2006/customXml" ds:itemID="{6206DE9A-EE26-4E04-97F9-05726834C91C}"/>
</file>

<file path=customXml/itemProps3.xml><?xml version="1.0" encoding="utf-8"?>
<ds:datastoreItem xmlns:ds="http://schemas.openxmlformats.org/officeDocument/2006/customXml" ds:itemID="{38C13004-5874-4721-A3A2-82E70809114A}"/>
</file>

<file path=docProps/app.xml><?xml version="1.0" encoding="utf-8"?>
<Properties xmlns="http://schemas.openxmlformats.org/officeDocument/2006/extended-properties" xmlns:vt="http://schemas.openxmlformats.org/officeDocument/2006/docPropsVTypes">
  <Template>TM03457510[[fn=Savon]]</Template>
  <TotalTime>0</TotalTime>
  <Words>215</Words>
  <Application>Microsoft Office PowerPoint</Application>
  <PresentationFormat>Aangepast</PresentationFormat>
  <Paragraphs>35</Paragraphs>
  <Slides>1</Slides>
  <Notes>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1</vt:i4>
      </vt:variant>
    </vt:vector>
  </HeadingPairs>
  <TitlesOfParts>
    <vt:vector size="7" baseType="lpstr">
      <vt:lpstr>Arial</vt:lpstr>
      <vt:lpstr>Cambria</vt:lpstr>
      <vt:lpstr>Century Gothic</vt:lpstr>
      <vt:lpstr>Edwardian Script ITC</vt:lpstr>
      <vt:lpstr>Garamond</vt:lpstr>
      <vt:lpstr>Zeep</vt:lpstr>
      <vt:lpstr>PowerPoint-presentatie</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2017-03-20T09:54:58Z</dcterms:created>
  <dcterms:modified xsi:type="dcterms:W3CDTF">2021-04-11T10:50:56Z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TC034888359991</vt:lpwstr>
  </property>
  <property fmtid="{D5CDD505-2E9C-101B-9397-08002B2CF9AE}" pid="3" name="ContentTypeId">
    <vt:lpwstr>0x010100472450B982B79147B9329A9F956EE4EC</vt:lpwstr>
  </property>
</Properties>
</file>